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5" r:id="rId12"/>
    <p:sldId id="273" r:id="rId13"/>
    <p:sldId id="274" r:id="rId14"/>
    <p:sldId id="276" r:id="rId15"/>
    <p:sldId id="277" r:id="rId16"/>
    <p:sldId id="278" r:id="rId17"/>
    <p:sldId id="279" r:id="rId18"/>
    <p:sldId id="280" r:id="rId19"/>
    <p:sldId id="284" r:id="rId20"/>
    <p:sldId id="283" r:id="rId21"/>
    <p:sldId id="285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A578-1F59-4584-9775-8D11AAD1C17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A578-1F59-4584-9775-8D11AAD1C17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A578-1F59-4584-9775-8D11AAD1C17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A578-1F59-4584-9775-8D11AAD1C17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A578-1F59-4584-9775-8D11AAD1C17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A578-1F59-4584-9775-8D11AAD1C17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A578-1F59-4584-9775-8D11AAD1C17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A578-1F59-4584-9775-8D11AAD1C17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A578-1F59-4584-9775-8D11AAD1C17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A578-1F59-4584-9775-8D11AAD1C17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A578-1F59-4584-9775-8D11AAD1C17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0A578-1F59-4584-9775-8D11AAD1C17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E67FF-E706-4432-A0C0-E58F042A2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eremok23@yandex.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9316497_65-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2428868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967335"/>
            <a:ext cx="85293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ВИЗИТНАЯ КАРТОЧКА</a:t>
            </a:r>
          </a:p>
          <a:p>
            <a:pPr algn="ctr"/>
            <a:r>
              <a:rPr lang="ru-RU" sz="5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Подготовительной группы «ИВУШКА»</a:t>
            </a:r>
            <a:endParaRPr lang="ru-RU" sz="5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228599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МКДОУ «Детский сад №23 «Теремок»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614364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Казанцева О.В.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214290"/>
            <a:ext cx="77647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Центры активности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нашей группе</a:t>
            </a:r>
            <a:endParaRPr lang="ru-RU" sz="54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214554"/>
            <a:ext cx="32861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приходим в 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сад,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игры ждут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ребят.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Дружно, весело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играем,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Никогда мы не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скучаем!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191102-WA0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000240"/>
            <a:ext cx="3286130" cy="438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RtKyzaKpl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3214710" cy="428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RkoS4wxHo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57166"/>
            <a:ext cx="2857520" cy="381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nxor5Ni5nw.jpg"/>
          <p:cNvPicPr>
            <a:picLocks noChangeAspect="1"/>
          </p:cNvPicPr>
          <p:nvPr/>
        </p:nvPicPr>
        <p:blipFill>
          <a:blip r:embed="rId5"/>
          <a:srcRect l="5556" t="23958" r="25000" b="5208"/>
          <a:stretch>
            <a:fillRect/>
          </a:stretch>
        </p:blipFill>
        <p:spPr>
          <a:xfrm>
            <a:off x="3357554" y="2643182"/>
            <a:ext cx="2714644" cy="3691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357167"/>
            <a:ext cx="4714908" cy="2318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десять лет, и в семь, и в пять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дети любят рисовать.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 тобою целый мир, 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бумаге создадим.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191102-WA0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714620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91217-WA0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428736"/>
            <a:ext cx="3286130" cy="438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785794"/>
            <a:ext cx="37862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всё – эксперименты – 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Интересные моменты!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Всё, всё, всё хотим узнать!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всё зарисовать!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наш опыт получился,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времени он длился?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Удивляемся всему: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Как? Зачем? И почему?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PBfF90iC2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156" y="1142984"/>
            <a:ext cx="348260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Скучно детям не бывает,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книжки все читают и в театр они играют.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191102-WA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2643182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642918"/>
            <a:ext cx="56752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Уголок природы</a:t>
            </a:r>
            <a:endParaRPr lang="ru-RU" sz="54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000240"/>
            <a:ext cx="36433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 группе завели цветочки,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даже глобус там у нас!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Кусок природы в уголочке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очень радует всех нас.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191102-WA0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85926"/>
            <a:ext cx="3500444" cy="4667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9" y="571480"/>
            <a:ext cx="78232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Уголок безопасности</a:t>
            </a:r>
            <a:endParaRPr lang="ru-RU" sz="54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571612"/>
            <a:ext cx="378621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в группе нашей уголок,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Который в жизни нам помог!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очень-очень дорог нам.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успокоит пап и мам!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стенде есть журналы, книги,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Картинки, схемы и альбом,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все дороги и тропинки,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Которыми домой идём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191102-WA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785926"/>
            <a:ext cx="4500562" cy="42326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8530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Уголок патриотического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воспитания</a:t>
            </a:r>
            <a:endParaRPr lang="ru-RU" sz="5400" b="1" cap="none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MG-20191102-WA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143116"/>
            <a:ext cx="5786446" cy="4339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357166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ПРАЗДНИКИ И РАЗВЛЕЧЕНИЯ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190524-WA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14422"/>
            <a:ext cx="3571868" cy="267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90911-WA00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1214422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191108-WA00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054058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uy0toFl8D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4143380"/>
            <a:ext cx="3286116" cy="246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500042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родителях не забываем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нашу жизнь их приглашаем!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200312-WA0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1714488"/>
            <a:ext cx="3643306" cy="204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0312-WA00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929066"/>
            <a:ext cx="3500430" cy="262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00312-WA0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4000504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efca84592401385b4eea9d37a63bca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428604"/>
            <a:ext cx="4143372" cy="3107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728" y="3786190"/>
            <a:ext cx="642942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МКДОУ «Детский сад № 23 «Теремок»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Талица, ул. Красноармейская  д. 44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8(34371) 2-17-70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 – mail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teremok23@yandex.ru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//23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tal.tvoysadik.ru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357166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ещё мы  - волонтёры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191118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214422"/>
            <a:ext cx="2214578" cy="295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90731-WA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3714752"/>
            <a:ext cx="214314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191213-WA0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286256"/>
            <a:ext cx="3143240" cy="2357430"/>
          </a:xfrm>
          <a:prstGeom prst="rect">
            <a:avLst/>
          </a:prstGeom>
        </p:spPr>
      </p:pic>
      <p:pic>
        <p:nvPicPr>
          <p:cNvPr id="8" name="Рисунок 7" descr="IMG-20191102-WA00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1285861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35716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Участвуем в соревнованиях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190922-WA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67976"/>
            <a:ext cx="3714776" cy="278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0210-WA0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3000372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500042"/>
            <a:ext cx="72152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Ивушка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кудрявая, вечно молода!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и в нашей группе вечная весна!</a:t>
            </a:r>
          </a:p>
          <a:p>
            <a:pPr algn="ctr"/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Ивушка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кудрявая как ты хороша!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Ивушке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 весело, скажут все друзья!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здесь учат разному с самого утра!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Летим и рисуем мы, водим хоровод,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в нашей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Ивушке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пользою идёт!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Няни, воспитатели к нам полны тепла!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же интересно нам, светятся глаза!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7" y="2967335"/>
            <a:ext cx="8715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9898" y="214290"/>
            <a:ext cx="78642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ГРУППЕ РАБОТАЮТ:</a:t>
            </a:r>
            <a:endParaRPr lang="ru-RU" sz="36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79bfc48261833ce0c77547afc8455f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1000108"/>
            <a:ext cx="214314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93a32c0083b91e816195a0db7ba8a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571612"/>
            <a:ext cx="200026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09675c4dc6ab8ac9929a2a90ee1caea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1357298"/>
            <a:ext cx="192881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286116" y="3929066"/>
            <a:ext cx="30718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Казанцева Ольга Валерьевна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первой квалификационной категории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высшее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педагогической работы – 26 лет</a:t>
            </a: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4357694"/>
            <a:ext cx="25003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Быкова Марина Александровна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средне-специальное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педагогической работы – 8 лет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3702" y="4214818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Копылова Любовь Георгиевна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Младший воспитатель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57148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 детском саду самые старшие в следующем году пойдём в школу!!!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000240"/>
            <a:ext cx="67866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ГЕРБ нашей группы</a:t>
            </a:r>
            <a:endParaRPr lang="ru-RU" sz="5400" b="1" cap="none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4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19" y="3286124"/>
            <a:ext cx="5310225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61555" y="57148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428604"/>
            <a:ext cx="64294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ДЕВИЗ группы</a:t>
            </a:r>
            <a:endParaRPr lang="ru-RU" sz="5400" b="1" cap="none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1571612"/>
            <a:ext cx="650085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Вот это класс!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Вот это да!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Теперь всегда со мной друзья!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Теперь мы в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Ивушке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 живём,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Здесь играем и поём,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На прогулку вместе ходим,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Вместе спорим и мечтаем,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Незаметно подрастаем.</a:t>
            </a:r>
          </a:p>
          <a:p>
            <a:pPr algn="ctr"/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Ивушка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 – второй наш дом, 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Нам здорово живётся в нём!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285728"/>
            <a:ext cx="70723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Приоритетные направления группы:</a:t>
            </a:r>
            <a:endParaRPr lang="ru-RU" sz="5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2214554"/>
            <a:ext cx="7072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 – коммуникативное;</a:t>
            </a:r>
          </a:p>
          <a:p>
            <a:pPr algn="ctr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Познавательное;</a:t>
            </a:r>
          </a:p>
          <a:p>
            <a:pPr algn="ctr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Речевое;</a:t>
            </a:r>
          </a:p>
          <a:p>
            <a:pPr algn="ctr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эстетическое;</a:t>
            </a:r>
          </a:p>
          <a:p>
            <a:pPr algn="ctr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развитие.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uy0toFl8DE.jpg"/>
          <p:cNvPicPr>
            <a:picLocks noChangeAspect="1"/>
          </p:cNvPicPr>
          <p:nvPr/>
        </p:nvPicPr>
        <p:blipFill>
          <a:blip r:embed="rId3"/>
          <a:srcRect l="20588" t="17647" r="17647" b="15686"/>
          <a:stretch>
            <a:fillRect/>
          </a:stretch>
        </p:blipFill>
        <p:spPr>
          <a:xfrm>
            <a:off x="1785918" y="357166"/>
            <a:ext cx="5857916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4714884"/>
            <a:ext cx="7358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детском садике своём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дружно мы живём!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группе 26 детей: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мальчиков и 12 девочек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4876" y="2357430"/>
            <a:ext cx="39290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занятия</a:t>
            </a:r>
            <a:endParaRPr lang="ru-RU" sz="54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apKcdiYBbt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928670"/>
            <a:ext cx="4071948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645663_19-p-svetlo-zelenie-foni-dlya-prezentatsii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1785926"/>
            <a:ext cx="39290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режим дня</a:t>
            </a:r>
            <a:endParaRPr lang="ru-RU" sz="54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6v3GuagTeZ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928670"/>
            <a:ext cx="4125527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486</Words>
  <Application>Microsoft Office PowerPoint</Application>
  <PresentationFormat>Экран (4:3)</PresentationFormat>
  <Paragraphs>101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связной</dc:creator>
  <cp:lastModifiedBy>связной</cp:lastModifiedBy>
  <cp:revision>28</cp:revision>
  <dcterms:created xsi:type="dcterms:W3CDTF">2020-09-22T07:39:25Z</dcterms:created>
  <dcterms:modified xsi:type="dcterms:W3CDTF">2020-09-29T13:02:24Z</dcterms:modified>
</cp:coreProperties>
</file>