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2" r:id="rId5"/>
    <p:sldId id="261" r:id="rId6"/>
    <p:sldId id="264" r:id="rId7"/>
    <p:sldId id="265" r:id="rId8"/>
    <p:sldId id="279" r:id="rId9"/>
    <p:sldId id="266" r:id="rId10"/>
    <p:sldId id="269" r:id="rId11"/>
    <p:sldId id="268" r:id="rId12"/>
    <p:sldId id="270" r:id="rId13"/>
    <p:sldId id="280" r:id="rId14"/>
    <p:sldId id="271" r:id="rId15"/>
    <p:sldId id="272" r:id="rId16"/>
    <p:sldId id="276" r:id="rId17"/>
    <p:sldId id="274" r:id="rId18"/>
    <p:sldId id="275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33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46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4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8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349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06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51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51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27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1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3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B7F50-19DF-423F-B1B8-CAE6B31111BB}" type="datetimeFigureOut">
              <a:rPr lang="ru-RU" smtClean="0"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E5BB9-138B-41AB-81B7-F6731D7A6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32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eremok23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70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1700808"/>
            <a:ext cx="734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«Зелёная планета»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Долгосрочный проект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Составил :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Суфиева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Е.Н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квалификационной категории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99380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"Детский сад № 23"Теремок "МКДОУ (Детский сад № 23 "Теремок")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Адрес:623640,Свердловская область, город Талица, улица Красноармейская, 44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Телефон; 8(34371) 2-17-70, </a:t>
            </a:r>
            <a:r>
              <a:rPr lang="en-US" sz="1600" u="sng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1600" u="sng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u="sng" dirty="0" err="1">
                <a:latin typeface="Times New Roman" pitchFamily="18" charset="0"/>
                <a:cs typeface="Times New Roman" pitchFamily="18" charset="0"/>
                <a:hlinkClick r:id="rId3"/>
              </a:rPr>
              <a:t>teremok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  <a:hlinkClick r:id="rId3"/>
              </a:rPr>
              <a:t>23@</a:t>
            </a:r>
            <a:r>
              <a:rPr lang="en-US" sz="1600" u="sng" dirty="0" err="1">
                <a:latin typeface="Times New Roman" pitchFamily="18" charset="0"/>
                <a:cs typeface="Times New Roman" pitchFamily="18" charset="0"/>
                <a:hlinkClick r:id="rId3"/>
              </a:rPr>
              <a:t>yandex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600" u="sng" dirty="0" err="1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u="sng" dirty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://23</a:t>
            </a:r>
            <a:r>
              <a:rPr lang="en-US" sz="1600" u="sng" dirty="0" err="1">
                <a:latin typeface="Times New Roman" pitchFamily="18" charset="0"/>
                <a:cs typeface="Times New Roman" pitchFamily="18" charset="0"/>
              </a:rPr>
              <a:t>tal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u="sng" dirty="0" err="1">
                <a:latin typeface="Times New Roman" pitchFamily="18" charset="0"/>
                <a:cs typeface="Times New Roman" pitchFamily="18" charset="0"/>
              </a:rPr>
              <a:t>tvoysadik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u="sng" dirty="0" err="1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/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578316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Талица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36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404664"/>
            <a:ext cx="6768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Словесные игры: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«Угадай и собери», «Закончи предложение», «Отгадай загадку», «Отгадай и нарисуй», «Назови растение», «Деревья, кусты, цветы», «Лесная аптека».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расширять кругозор детей в области окружающего мира, пополнять словарный запас детей, развивать речь, память.</a:t>
            </a:r>
          </a:p>
        </p:txBody>
      </p:sp>
      <p:pic>
        <p:nvPicPr>
          <p:cNvPr id="4" name="Picture 2" descr="C:\Users\рс\Desktop\фото работа\16880234903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433464"/>
            <a:ext cx="4178579" cy="2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с\AppData\Local\Temp\94e56d82-e269-4ae8-b6b3-8b1d146edf8f_30-05-2024_ белочка игры на участке.zip.f8f\IMG_20240530_104022_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420888"/>
            <a:ext cx="3150703" cy="236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33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44" y="2516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35696" y="260648"/>
            <a:ext cx="7279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Подвижные игры: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Игра «Солнышко и дождик»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формировать умение ходить и бегать врассыпную, не наталкиваясь, друг на друга; приучать действовать по сигналу.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Игра «Кролики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формировать умение прыгать на двух ногах продвигаясь вперед; развивать ловкость, смекалку, уверенность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Мышеловка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развивать быстроту, ловкость, внимание; учить согласовывать слова с игровыми действиями.</a:t>
            </a:r>
          </a:p>
        </p:txBody>
      </p:sp>
      <p:pic>
        <p:nvPicPr>
          <p:cNvPr id="7" name="Picture 2" descr="C:\Users\рс\Desktop\белочка\IMG_20240627_100603_0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09"/>
          <a:stretch/>
        </p:blipFill>
        <p:spPr bwMode="auto">
          <a:xfrm>
            <a:off x="3017585" y="4165536"/>
            <a:ext cx="2910081" cy="258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рс\AppData\Local\Temp\c394361c-909a-49ae-92fa-9a18f44a9f26_12-10-2022_рябинка пргулка.zip.f26\1665548969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2936"/>
            <a:ext cx="3596658" cy="202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рс\Desktop\белочка\IMG_20240627_101351_08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6"/>
          <a:stretch/>
        </p:blipFill>
        <p:spPr bwMode="auto">
          <a:xfrm>
            <a:off x="100688" y="3083742"/>
            <a:ext cx="3319184" cy="209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33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3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260648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Художественно-речевая деятельность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формировать у детей понятия «живая природа», «неживая природа», чем отличаются и связаны между собой, развивать познавательную и творческую активность, воспитывать умение наблюдать и слушать, развивать речь и память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Чтение рассказов о лесе, русских писателей.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А.П.Чехов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«Лес».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А.М.Горький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«За птицами».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И.С.Тургенев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Осоловьях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Себерев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«Птичья столовая».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В.Бианки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«Сказки малышам».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Д.В.Григоревич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«Прощание с летом».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Чтение загадок и пословиц о неживой природе и живой природе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Заучивание стихотворений о природе.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учить слушать и запоминать, делать выводы и умозаключения, развивать творческие способности, речь.</a:t>
            </a:r>
          </a:p>
        </p:txBody>
      </p:sp>
      <p:pic>
        <p:nvPicPr>
          <p:cNvPr id="2051" name="Picture 3" descr="C:\Users\рс\Desktop\фото экология\IMG_20240822_154249_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00199"/>
            <a:ext cx="2171734" cy="16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с\Desktop\фото экология\IMG_20240822_154259_37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1"/>
          <a:stretch/>
        </p:blipFill>
        <p:spPr bwMode="auto">
          <a:xfrm>
            <a:off x="5248624" y="4725144"/>
            <a:ext cx="2880320" cy="180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7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2" y="232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рс\Desktop\фото экология\IMG_20240822_160038_8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2"/>
          <a:stretch/>
        </p:blipFill>
        <p:spPr bwMode="auto">
          <a:xfrm>
            <a:off x="1691680" y="692696"/>
            <a:ext cx="2583152" cy="26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219998"/>
            <a:ext cx="3641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Д/и «Сезонные явления природы»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рс\Desktop\фото экология\IMG_20240822_160244_8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467050" cy="26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60032" y="29200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Д/И «Что где растёт?»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рс\Desktop\фото экология\IMG_20240822_161410_8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6"/>
          <a:stretch/>
        </p:blipFill>
        <p:spPr bwMode="auto">
          <a:xfrm>
            <a:off x="2098952" y="3403542"/>
            <a:ext cx="2175880" cy="27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3" y="6174558"/>
            <a:ext cx="3713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Д/и «Живое – не живое»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6" y="62328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4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32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260647"/>
            <a:ext cx="6768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Художественно – эстетическая деятельность.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продолжать развивать творческие способности детей, воспитывать аккуратность при работе с различными материалами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Изготовление поделок из природного материала «Что нам осень принесла».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знаков по защите природы.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рисунков  работа с семьями «Берегите природу».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рс\Desktop\фото экология\IMG_20240826_154435_7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9" t="22985" r="16017" b="2848"/>
          <a:stretch/>
        </p:blipFill>
        <p:spPr bwMode="auto">
          <a:xfrm>
            <a:off x="5983160" y="2291972"/>
            <a:ext cx="2610850" cy="197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с\Desktop\фото экология\IMG_20240826_154541_5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9" b="36905"/>
          <a:stretch/>
        </p:blipFill>
        <p:spPr bwMode="auto">
          <a:xfrm>
            <a:off x="2483768" y="2291972"/>
            <a:ext cx="317433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с\Desktop\фото экология\IMG_20240826_154554_47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8" b="31311"/>
          <a:stretch/>
        </p:blipFill>
        <p:spPr bwMode="auto">
          <a:xfrm>
            <a:off x="5931801" y="4471375"/>
            <a:ext cx="2778077" cy="206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рс\Desktop\фото экология\IMG_20240827_141103_446 (2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04"/>
          <a:stretch/>
        </p:blipFill>
        <p:spPr bwMode="auto">
          <a:xfrm>
            <a:off x="611706" y="4600774"/>
            <a:ext cx="2952182" cy="195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7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9" y="4462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рс\Desktop\фото экология\1701227360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492" y="1823894"/>
            <a:ext cx="2926988" cy="425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с\Desktop\белочка\IMG_20240603_104243_6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90303"/>
            <a:ext cx="2447303" cy="326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C:\Users\рс\Downloads\IMG_20240620_111549_48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3" b="29549"/>
          <a:stretch/>
        </p:blipFill>
        <p:spPr bwMode="auto">
          <a:xfrm>
            <a:off x="366434" y="3591502"/>
            <a:ext cx="2533767" cy="307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332656"/>
            <a:ext cx="2891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«Не живая природа»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Наблюдения, беседы, игры.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7582" y="3212976"/>
            <a:ext cx="1467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 с песком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5031" y="2989442"/>
            <a:ext cx="1742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 на асфальте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1225277"/>
            <a:ext cx="2570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Наблюдение за солнышком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рс\Desktop\белочка\IMG_20240627_101610_20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1"/>
          <a:stretch/>
        </p:blipFill>
        <p:spPr bwMode="auto">
          <a:xfrm>
            <a:off x="2104662" y="221389"/>
            <a:ext cx="3082834" cy="276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4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2" y="232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C:\Users\рс\Downloads\IMG_20240606_111347_5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7" r="13014"/>
          <a:stretch/>
        </p:blipFill>
        <p:spPr bwMode="auto">
          <a:xfrm>
            <a:off x="1314842" y="764704"/>
            <a:ext cx="2007910" cy="291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97198" y="323364"/>
            <a:ext cx="3426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Наблюдение за живой природой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рс\Desktop\фото экология\IMG_20240419_105833_39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9"/>
          <a:stretch/>
        </p:blipFill>
        <p:spPr bwMode="auto">
          <a:xfrm>
            <a:off x="3347864" y="2852936"/>
            <a:ext cx="3076603" cy="358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рс\Desktop\фото экология\IMG_20240419_105612_7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45848"/>
            <a:ext cx="2283179" cy="304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рс\Desktop\фото работа\фото рябинка\167507199418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4" b="26810"/>
          <a:stretch/>
        </p:blipFill>
        <p:spPr bwMode="auto">
          <a:xfrm>
            <a:off x="6588224" y="308532"/>
            <a:ext cx="2211171" cy="266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рс\AppData\Local\Temp\7732f990-98e7-4fba-8a97-d8d0911f1bd5_29-11-2023_БЕЕЛОЧКА РАССМАТРИВАНИЕ ДЕРЕВЬЕВ.zip.bd5\170122736046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" b="230"/>
          <a:stretch/>
        </p:blipFill>
        <p:spPr bwMode="auto">
          <a:xfrm>
            <a:off x="1314842" y="3789040"/>
            <a:ext cx="1616666" cy="286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59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1" y="8352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рс\Downloads\IMG_20240813_154249_6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195" y="4197531"/>
            <a:ext cx="2728313" cy="233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рс\Downloads\IMG_20240820_175053_3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185" y="4160379"/>
            <a:ext cx="1805350" cy="240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рс\Desktop\белочка\IMG_20240228_090634_29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4" t="10093" r="8157"/>
          <a:stretch/>
        </p:blipFill>
        <p:spPr bwMode="auto">
          <a:xfrm>
            <a:off x="376111" y="1097435"/>
            <a:ext cx="2595696" cy="240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рс\Desktop\белочка\IMG_20240228_090824_067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097435"/>
            <a:ext cx="3220125" cy="241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рс\Desktop\белочка\IMG_20240319_161332_4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253" y="1104291"/>
            <a:ext cx="1994203" cy="240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8747" y="318334"/>
            <a:ext cx="4907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семечка до плода»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выращиваем баклажан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34" name="Picture 14" descr="C:\Users\рс\Downloads\IMG_20240613_101553_385 (1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" t="9945"/>
          <a:stretch/>
        </p:blipFill>
        <p:spPr bwMode="auto">
          <a:xfrm>
            <a:off x="251520" y="3717032"/>
            <a:ext cx="3955290" cy="285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44" y="-1475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рс\Downloads\IMG-20240612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83266"/>
            <a:ext cx="2478008" cy="329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61147"/>
            <a:ext cx="63112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Работа с родителями: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«Совместный досуг с родителями и детьми на природе»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рс\Downloads\IMG-20240612-WA0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011801"/>
            <a:ext cx="2463168" cy="327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рс\Downloads\IMG-20240612-WA00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36" y="3183266"/>
            <a:ext cx="2479336" cy="329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рс\Downloads\IMG-20240612-WA008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523" y="864407"/>
            <a:ext cx="2965345" cy="222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рс\Downloads\IMG-20240612-WA006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12"/>
          <a:stretch/>
        </p:blipFill>
        <p:spPr bwMode="auto">
          <a:xfrm>
            <a:off x="6028088" y="4515289"/>
            <a:ext cx="2620920" cy="197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рс\Desktop\я на работе\IMG-20240603-WA00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6810895" cy="4533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1444" y="492641"/>
            <a:ext cx="2662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76" y="1723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9144" y="476672"/>
            <a:ext cx="745333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Паспорт проекта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Вид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семейный, групповой</a:t>
            </a:r>
          </a:p>
          <a:p>
            <a:pPr lvl="0">
              <a:lnSpc>
                <a:spcPct val="20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Тип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информационно – исследовательский, творческий.</a:t>
            </a:r>
          </a:p>
          <a:p>
            <a:pPr lvl="0">
              <a:lnSpc>
                <a:spcPct val="20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Продолжительность: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краткосрочный (апрель 2024г.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июнь 2024г.)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Автор проекта: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Суфиева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 проекта: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средней группы. д/с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23 «Теремок»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20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Актуальность темы: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Человек будущего – это всесторонне развитая личность, живущая в гармонии с окружающим миром и самим собой.</a:t>
            </a:r>
          </a:p>
        </p:txBody>
      </p:sp>
    </p:spTree>
    <p:extLst>
      <p:ext uri="{BB962C8B-B14F-4D97-AF65-F5344CB8AC3E}">
        <p14:creationId xmlns:p14="http://schemas.microsoft.com/office/powerpoint/2010/main" val="182362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" y="-3998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412776"/>
            <a:ext cx="7920880" cy="511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дошкольном возрасте создаются предпосылки для формирования личности, характера будущего гражданина, развитие интеллектуальной и коммуникативной компетентности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Одним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направлений экологического воспитания и обучения является ознакомление с окружающей средой. У детей формируются способности сосредоточивать внимание на предметах ближайшего окружения и явлениях окружающей действительности, умение сравнивать, анализировать, устанавливать простейшие причинно- следственные связи, выделять в предметах определенные свойства, группировать их. Дети должны называть живую и неживую природу, находить их особенности и различия. Ознакомление детей с растительным миром должно строиться в ходе наблюдений, в процессе беседы об увиденном, во время чтения художественных произведений, во время творческой продуктивной деятельности.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не имеют достаточных знаний о живой и неживой природе, о пользе природы в жизни человека, не умеют её беречь.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7904" y="564720"/>
            <a:ext cx="3360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6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5884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476672"/>
            <a:ext cx="696652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ЭТАП 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ПОДГОТОВИТЕЛЬНЫЙ</a:t>
            </a:r>
          </a:p>
          <a:p>
            <a:pPr lvl="0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проекта: 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детям начальные знания о том, что такое Экология, о живой и неживой природе. Сформировать у детей целостный взгляд на природу и место человека в ней, ответственное отношение к окружающей среде, выработать навыки грамотного и безопасного поведения в природе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Познакомить детей с понятием Экология.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Дать представление о пользе природы для человека.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Учить беречь и охранять живую и неживую природу.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Способствовать запоминанию детьми правил безопасного поведения во время чрезвычайных ситуаций на природе.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творческие способности детей.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умение слушать и слышать педагога.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любовь к живой и неживой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21506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56" y="-1255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48680"/>
            <a:ext cx="62464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Предполагаемый результат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асширение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кругозора детей, словарного запаса, получение детьми начальных знаний по экологическому воспитанию, вовлечение родителей в совместную деятельность с детьми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Продукт проектной деятельности: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Вырастить плод «От семечка до плода»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Коллекция «Неживая природа»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Совместный досуг с родителями и детьми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природе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Рисунки детей «Правила поведения в природе»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44" y="2996952"/>
            <a:ext cx="3666959" cy="362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63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" y="4462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620688"/>
            <a:ext cx="6768752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этап: Разработка проекта.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Познакомить детей и родителей с темой проекта, обозначить значимость выбранной темы.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Провести работу по подбору необходимой литературы и иллюстрационного материала.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Подготовить наглядные пособия для игровой и продуктивной деятельности.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Составить перспективный план мероприятий.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5. Составить правила юного эколога.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6. Подготовить сообщения и консультации для родителей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7" y="4462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404664"/>
            <a:ext cx="63184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этап: Реализация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Организация деятельности проекта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Сюжетно – ролевые игры: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«Мы в лесу», «В гости к растениям».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Цель: продолжать развивать кругозор детей, повторять и закреплять правила поведения в лесу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41" y="2468084"/>
            <a:ext cx="2669462" cy="150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6" r="12911"/>
          <a:stretch/>
        </p:blipFill>
        <p:spPr bwMode="auto">
          <a:xfrm>
            <a:off x="6156176" y="2200926"/>
            <a:ext cx="2654008" cy="1906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рс\AppData\Local\Temp\d064e5fc-38be-41a8-b60b-2b21e118fff3_12-10-2022_рябинка пргулка.zip.ff3\16655489699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01"/>
          <a:stretch/>
        </p:blipFill>
        <p:spPr bwMode="auto">
          <a:xfrm>
            <a:off x="179512" y="4107692"/>
            <a:ext cx="3140928" cy="23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рс\Desktop\фото экология\IMG_20240826_103430_61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7"/>
          <a:stretch/>
        </p:blipFill>
        <p:spPr bwMode="auto">
          <a:xfrm>
            <a:off x="3440025" y="2574894"/>
            <a:ext cx="2612453" cy="308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с\Desktop\фото экология\IMG_20240826_103401_81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36"/>
          <a:stretch/>
        </p:blipFill>
        <p:spPr bwMode="auto">
          <a:xfrm>
            <a:off x="6402372" y="4226849"/>
            <a:ext cx="2202076" cy="250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4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2" y="232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рс\Desktop\фото экология\17012273605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71380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рс\Desktop\белочка\IMG_20240627_102355_3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0648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рс\AppData\Local\Temp\90f4080a-7cdd-46c0-b6b3-0fca2a02ef91_29-11-2023_БЕЕЛОЧКА РАССМАТРИВАНИЕ ДЕРЕВЬЕВ.zip.f91\17012273605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01" t="13751" r="2601" b="35339"/>
          <a:stretch/>
        </p:blipFill>
        <p:spPr bwMode="auto">
          <a:xfrm>
            <a:off x="1331640" y="3050656"/>
            <a:ext cx="3897488" cy="34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1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404664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Настольно-печатные игры: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«Живая и неживая природа», «Четвёртый лишний», «Времена года», «Птицы у кормушки», «Как вести у себя в лесу».</a:t>
            </a:r>
          </a:p>
        </p:txBody>
      </p:sp>
      <p:pic>
        <p:nvPicPr>
          <p:cNvPr id="6" name="Picture 6" descr="C:\Users\рс\Desktop\белочка\IMG_20240627_094839_1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555" y="1485214"/>
            <a:ext cx="2747717" cy="20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рс\Desktop\фото работа\фото рябинка\16750719941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85214"/>
            <a:ext cx="2743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рс\Desktop\фото экология\IMG_20240822_160627_6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" t="4375" b="6029"/>
          <a:stretch/>
        </p:blipFill>
        <p:spPr bwMode="auto">
          <a:xfrm>
            <a:off x="3338728" y="3852604"/>
            <a:ext cx="2133372" cy="269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рс\Desktop\фото экология\IMG_20240822_160502_78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r="9050"/>
          <a:stretch/>
        </p:blipFill>
        <p:spPr bwMode="auto">
          <a:xfrm>
            <a:off x="251520" y="3899776"/>
            <a:ext cx="2933036" cy="265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3244334"/>
            <a:ext cx="3888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«Правила поведения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лесу»</a:t>
            </a:r>
          </a:p>
        </p:txBody>
      </p:sp>
    </p:spTree>
    <p:extLst>
      <p:ext uri="{BB962C8B-B14F-4D97-AF65-F5344CB8AC3E}">
        <p14:creationId xmlns:p14="http://schemas.microsoft.com/office/powerpoint/2010/main" val="3993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700</Words>
  <Application>Microsoft Office PowerPoint</Application>
  <PresentationFormat>Экран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рс</dc:creator>
  <cp:lastModifiedBy>рс</cp:lastModifiedBy>
  <cp:revision>43</cp:revision>
  <dcterms:created xsi:type="dcterms:W3CDTF">2024-08-20T08:36:09Z</dcterms:created>
  <dcterms:modified xsi:type="dcterms:W3CDTF">2024-08-27T09:57:30Z</dcterms:modified>
</cp:coreProperties>
</file>