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4" r:id="rId7"/>
    <p:sldId id="265" r:id="rId8"/>
    <p:sldId id="279" r:id="rId9"/>
    <p:sldId id="266" r:id="rId10"/>
    <p:sldId id="269" r:id="rId11"/>
    <p:sldId id="268" r:id="rId12"/>
    <p:sldId id="270" r:id="rId13"/>
    <p:sldId id="280" r:id="rId14"/>
    <p:sldId id="271" r:id="rId15"/>
    <p:sldId id="272" r:id="rId16"/>
    <p:sldId id="276" r:id="rId17"/>
    <p:sldId id="274" r:id="rId18"/>
    <p:sldId id="27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6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8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4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6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1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1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7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3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7F50-19DF-423F-B1B8-CAE6B31111B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5BB9-138B-41AB-81B7-F6731D7A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mok23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7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70080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«Зелёная планета»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Суфиева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93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"Детский сад № 23"Теремок "МКДОУ (Детский сад № 23 "Теремок")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Адрес:623640,Свердловская область, город Талица, улица Красноармейская, 44</a:t>
            </a: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Телефон; 8(34371) 2-17-70,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teremok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23@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://23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tvoysadik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7831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Талица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Словесные игры: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«Угадай и собери», «Закончи предложение», «Отгадай загадку», «Отгадай и нарисуй», «Назови растение», «Деревья, кусты, цветы», «Лесная аптека».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расширять кругозор детей в области окружающего мира, пополнять словарный запас детей, развивать речь, память.</a:t>
            </a:r>
          </a:p>
        </p:txBody>
      </p:sp>
      <p:pic>
        <p:nvPicPr>
          <p:cNvPr id="4" name="Picture 2" descr="C:\Users\рс\Desktop\фото работа\1688023490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33464"/>
            <a:ext cx="4178579" cy="2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с\AppData\Local\Temp\94e56d82-e269-4ae8-b6b3-8b1d146edf8f_30-05-2024_ белочка игры на участке.zip.f8f\IMG_20240530_104022_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150703" cy="23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44" y="251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60648"/>
            <a:ext cx="7279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«Солнышко и дождик»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ходить и бегать врассыпную, не наталкиваясь, друг на друга; приучать действовать по сигналу.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«Кролики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формировать умение прыгать на двух ногах продвигаясь вперед; развивать ловкость, смекалку, уверенность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Мышеловка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развивать быстроту, ловкость, внимание; учить согласовывать слова с игровыми действиями.</a:t>
            </a:r>
          </a:p>
        </p:txBody>
      </p:sp>
      <p:pic>
        <p:nvPicPr>
          <p:cNvPr id="7" name="Picture 2" descr="C:\Users\рс\Desktop\белочка\IMG_20240627_100603_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9"/>
          <a:stretch/>
        </p:blipFill>
        <p:spPr bwMode="auto">
          <a:xfrm>
            <a:off x="3017585" y="4165536"/>
            <a:ext cx="2910081" cy="25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рс\AppData\Local\Temp\c394361c-909a-49ae-92fa-9a18f44a9f26_12-10-2022_рябинка пргулка.zip.f26\1665548969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596658" cy="20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рс\Desktop\белочка\IMG_20240627_101351_0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/>
          <a:stretch/>
        </p:blipFill>
        <p:spPr bwMode="auto">
          <a:xfrm>
            <a:off x="100688" y="3083742"/>
            <a:ext cx="3319184" cy="20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60648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Художественно-речевая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формировать у детей понятия «живая природа», «неживая природа», чем отличаются и связаны между собой, развивать познавательную и творческую активность, воспитывать умение наблюдать и слушать, развивать речь и память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Чтение рассказов о лесе, русских писателей.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А.П.Чехов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«Лес».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А.М.Горький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птицами».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Осоловьях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Себерев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«Птичья столовая».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В.Бианки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«Сказки малышам».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Д.В.Григоревич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«Прощание с летом».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загадок и пословиц о неживой природе и живой природе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Заучивание стихотворений о природе.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учить слушать и запоминать, делать выводы и умозаключения, развивать творческие способности, речь.</a:t>
            </a:r>
          </a:p>
        </p:txBody>
      </p:sp>
      <p:pic>
        <p:nvPicPr>
          <p:cNvPr id="2051" name="Picture 3" descr="C:\Users\рс\Desktop\фото экология\IMG_20240822_154249_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00199"/>
            <a:ext cx="2171734" cy="16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с\Desktop\фото экология\IMG_20240822_154259_3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/>
          <a:stretch/>
        </p:blipFill>
        <p:spPr bwMode="auto">
          <a:xfrm>
            <a:off x="5248624" y="4725144"/>
            <a:ext cx="2880320" cy="18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2" y="23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с\Desktop\фото экология\IMG_20240822_160038_8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2"/>
          <a:stretch/>
        </p:blipFill>
        <p:spPr bwMode="auto">
          <a:xfrm>
            <a:off x="1691680" y="692696"/>
            <a:ext cx="2583152" cy="26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19998"/>
            <a:ext cx="364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«Сезонные явления природы»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с\Desktop\фото экология\IMG_20240822_160244_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467050" cy="26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29200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«Что где растёт?»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рс\Desktop\фото экология\IMG_20240822_161410_8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"/>
          <a:stretch/>
        </p:blipFill>
        <p:spPr bwMode="auto">
          <a:xfrm>
            <a:off x="2098952" y="3403542"/>
            <a:ext cx="2175880" cy="27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3" y="6174558"/>
            <a:ext cx="371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Д/и «Живое – не живое»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62328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60647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Художественно – эстетическая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продолжать развивать творческие способности детей, воспитывать аккуратность при работе с различными материалами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поделок из природного материала «Что нам осень принесла».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знаков по защите природы.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рисунков  работа с семьями «Берегите природу».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с\Desktop\фото экология\IMG_20240826_154435_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22985" r="16017" b="2848"/>
          <a:stretch/>
        </p:blipFill>
        <p:spPr bwMode="auto">
          <a:xfrm>
            <a:off x="5983160" y="2291972"/>
            <a:ext cx="2610850" cy="1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с\Desktop\фото экология\IMG_20240826_154541_5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b="36905"/>
          <a:stretch/>
        </p:blipFill>
        <p:spPr bwMode="auto">
          <a:xfrm>
            <a:off x="2483768" y="2291972"/>
            <a:ext cx="317433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с\Desktop\фото экология\IMG_20240826_154554_4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31311"/>
          <a:stretch/>
        </p:blipFill>
        <p:spPr bwMode="auto">
          <a:xfrm>
            <a:off x="5931801" y="4471375"/>
            <a:ext cx="2778077" cy="20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с\Desktop\фото экология\IMG_20240827_141103_446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 bwMode="auto">
          <a:xfrm>
            <a:off x="611706" y="4600774"/>
            <a:ext cx="2952182" cy="19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рс\Desktop\фото экология\1701227360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92" y="1823894"/>
            <a:ext cx="2926988" cy="42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с\Desktop\белочка\IMG_20240603_104243_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0303"/>
            <a:ext cx="2447303" cy="32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рс\Downloads\IMG_20240620_111549_4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b="29549"/>
          <a:stretch/>
        </p:blipFill>
        <p:spPr bwMode="auto">
          <a:xfrm>
            <a:off x="366434" y="3591502"/>
            <a:ext cx="2533767" cy="30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332656"/>
            <a:ext cx="289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«Не живая природа»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Наблюдения, беседы,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582" y="3212976"/>
            <a:ext cx="1467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с песком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031" y="2989442"/>
            <a:ext cx="174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на асфальте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225277"/>
            <a:ext cx="2570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Наблюдение за солнышком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с\Desktop\белочка\IMG_20240627_101610_2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/>
          <a:stretch/>
        </p:blipFill>
        <p:spPr bwMode="auto">
          <a:xfrm>
            <a:off x="2104662" y="221389"/>
            <a:ext cx="3082834" cy="27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2" y="23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рс\Downloads\IMG_20240606_111347_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7" r="13014"/>
          <a:stretch/>
        </p:blipFill>
        <p:spPr bwMode="auto">
          <a:xfrm>
            <a:off x="1314842" y="764704"/>
            <a:ext cx="2007910" cy="29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7198" y="323364"/>
            <a:ext cx="342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живой природой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рс\Desktop\фото экология\IMG_20240419_105833_3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/>
          <a:stretch/>
        </p:blipFill>
        <p:spPr bwMode="auto">
          <a:xfrm>
            <a:off x="3347864" y="2852936"/>
            <a:ext cx="3076603" cy="35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рс\Desktop\фото экология\IMG_20240419_105612_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45848"/>
            <a:ext cx="2283179" cy="3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рс\Desktop\фото работа\фото рябинка\167507199418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26810"/>
          <a:stretch/>
        </p:blipFill>
        <p:spPr bwMode="auto">
          <a:xfrm>
            <a:off x="6588224" y="308532"/>
            <a:ext cx="2211171" cy="26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с\AppData\Local\Temp\7732f990-98e7-4fba-8a97-d8d0911f1bd5_29-11-2023_БЕЕЛОЧКА РАССМАТРИВАНИЕ ДЕРЕВЬЕВ.zip.bd5\17012273604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230"/>
          <a:stretch/>
        </p:blipFill>
        <p:spPr bwMode="auto">
          <a:xfrm>
            <a:off x="1314842" y="3789040"/>
            <a:ext cx="1616666" cy="28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" y="835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рс\Downloads\IMG_20240813_154249_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95" y="4197531"/>
            <a:ext cx="2728313" cy="23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с\Downloads\IMG_20240820_175053_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85" y="4160379"/>
            <a:ext cx="1805350" cy="24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рс\Desktop\белочка\IMG_20240228_090634_2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0093" r="8157"/>
          <a:stretch/>
        </p:blipFill>
        <p:spPr bwMode="auto">
          <a:xfrm>
            <a:off x="376111" y="1097435"/>
            <a:ext cx="2595696" cy="24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рс\Desktop\белочка\IMG_20240228_090824_06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97435"/>
            <a:ext cx="3220125" cy="24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рс\Desktop\белочка\IMG_20240319_161332_4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53" y="1104291"/>
            <a:ext cx="1994203" cy="24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8747" y="318334"/>
            <a:ext cx="490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семечка до плода»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выращиваем баклажан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4" name="Picture 14" descr="C:\Users\рс\Downloads\IMG_20240613_101553_385 (1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9945"/>
          <a:stretch/>
        </p:blipFill>
        <p:spPr bwMode="auto">
          <a:xfrm>
            <a:off x="251520" y="3717032"/>
            <a:ext cx="3955290" cy="28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44" y="-147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рс\Downloads\IMG-20240612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3266"/>
            <a:ext cx="2478008" cy="32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61147"/>
            <a:ext cx="6311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Работа с родителями: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«Совместный досуг с родителями и детьми на природе»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рс\Downloads\IMG-20240612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1801"/>
            <a:ext cx="2463168" cy="32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с\Downloads\IMG-20240612-WA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36" y="3183266"/>
            <a:ext cx="2479336" cy="32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рс\Downloads\IMG-20240612-WA0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23" y="864407"/>
            <a:ext cx="2965345" cy="22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рс\Downloads\IMG-20240612-WA006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2"/>
          <a:stretch/>
        </p:blipFill>
        <p:spPr bwMode="auto">
          <a:xfrm>
            <a:off x="6028088" y="4515289"/>
            <a:ext cx="2620920" cy="19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рс\Desktop\я на работе\IMG-20240603-WA00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6810895" cy="453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1444" y="492641"/>
            <a:ext cx="2662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6" y="172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9144" y="476672"/>
            <a:ext cx="74533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Вид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семейный, групповой</a:t>
            </a:r>
          </a:p>
          <a:p>
            <a:pPr lvl="0">
              <a:lnSpc>
                <a:spcPct val="2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Тип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информационно – исследовательский, творческий.</a:t>
            </a:r>
          </a:p>
          <a:p>
            <a:pPr lvl="0">
              <a:lnSpc>
                <a:spcPct val="20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Продолжительность: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 (апрель 2024г.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2024г.)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 проекта: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Суфиева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средней группы. д/с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 «Теремок»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темы: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будущего – это всесторонне развитая личность, живущая в гармонии с окружающим миром и самим собой.</a:t>
            </a:r>
          </a:p>
        </p:txBody>
      </p:sp>
    </p:spTree>
    <p:extLst>
      <p:ext uri="{BB962C8B-B14F-4D97-AF65-F5344CB8AC3E}">
        <p14:creationId xmlns:p14="http://schemas.microsoft.com/office/powerpoint/2010/main" val="18236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3998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12776"/>
            <a:ext cx="7920880" cy="511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дошкольном возрасте создаются предпосылки для формирования личности, характера будущего гражданина, развитие интеллектуальной и коммуникативной компетентности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направлений экологического воспитания и обучения является ознакомление с окружающей средой. У детей формируются способности сосредоточивать внимание на предметах ближайшего окружения и явлениях окружающей действительности, умение сравнивать, анализировать, устанавливать простейшие причинно- следственные связи, выделять в предметах определенные свойства, группировать их. Дети должны называть живую и неживую природу, находить их особенности и различия. Ознакомление детей с растительным миром должно строиться в ходе наблюдений, в процессе беседы об увиденном, во время чтения художественных произведений, во время творческой продуктивной деятельности.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не имеют достаточных знаний о живой и неживой природе, о пользе природы в жизни человека, не умеют её беречь.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564720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" y="588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76672"/>
            <a:ext cx="69665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начальные знания о том, что такое Экология, о живой и неживой природе. Сформировать у детей целостный взгляд на природу и место человека в ней, ответственное отношение к окружающей среде, выработать навыки грамотного и безопасного поведения в природе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понятием Экология.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Дать представление о пользе природы для человека.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беречь и охранять живую и неживую природу.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запоминанию детьми правил безопасного поведения во время чрезвычайных ситуаций на природе.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умение слушать и слышать педагога.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к живой и неживой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21506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6" y="-125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6246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кругозора детей, словарного запаса, получение детьми начальных знаний по экологическому воспитанию, вовлечение родителей в совместную деятельность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Вырастить плод «От семечка до плода»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Коллекция «Неживая природа»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Совместный досуг с родителями и детьми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природе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Рисунки детей «Правила поведения в природе»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44" y="2996952"/>
            <a:ext cx="3666959" cy="36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620688"/>
            <a:ext cx="67687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этап: Разработка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Познакомить детей и родителей с темой проекта, обозначить значимость выбранной темы.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Провести работу по подбору необходимой литературы и иллюстрационного материала.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Подготовить наглядные пособия для игровой и продуктивной деятельности.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Составить перспективный план мероприятий.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Составить правила юного эколога.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Подготовить сообщения и консультации для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404664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этап: Реализация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деятельности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 – ролевые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«Мы в лесу», «В гости к растениям».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продолжать развивать кругозор детей, повторять и закреплять правила поведения в лесу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1" y="2468084"/>
            <a:ext cx="2669462" cy="150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r="12911"/>
          <a:stretch/>
        </p:blipFill>
        <p:spPr bwMode="auto">
          <a:xfrm>
            <a:off x="6156176" y="2200926"/>
            <a:ext cx="2654008" cy="19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рс\AppData\Local\Temp\d064e5fc-38be-41a8-b60b-2b21e118fff3_12-10-2022_рябинка пргулка.zip.ff3\166554896992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1"/>
          <a:stretch/>
        </p:blipFill>
        <p:spPr bwMode="auto">
          <a:xfrm>
            <a:off x="179512" y="4107692"/>
            <a:ext cx="3140928" cy="23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с\Desktop\фото экология\IMG_20240826_103430_6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/>
        </p:blipFill>
        <p:spPr bwMode="auto">
          <a:xfrm>
            <a:off x="3440025" y="2574894"/>
            <a:ext cx="2612453" cy="30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с\Desktop\фото экология\IMG_20240826_103401_81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 bwMode="auto">
          <a:xfrm>
            <a:off x="6402372" y="4226849"/>
            <a:ext cx="2202076" cy="250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2" y="23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рс\Desktop\фото экология\1701227360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138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рс\Desktop\белочка\IMG_20240627_102355_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рс\AppData\Local\Temp\90f4080a-7cdd-46c0-b6b3-0fca2a02ef91_29-11-2023_БЕЕЛОЧКА РАССМАТРИВАНИЕ ДЕРЕВЬЕВ.zip.f91\17012273605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" t="13751" r="2601" b="35339"/>
          <a:stretch/>
        </p:blipFill>
        <p:spPr bwMode="auto">
          <a:xfrm>
            <a:off x="1331640" y="3050656"/>
            <a:ext cx="3897488" cy="34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0466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Настольно-печатные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«Живая и неживая природа», «Четвёртый лишний», «Времена года», «Птицы у кормушки», «Как вести у себя в лесу».</a:t>
            </a:r>
          </a:p>
        </p:txBody>
      </p:sp>
      <p:pic>
        <p:nvPicPr>
          <p:cNvPr id="6" name="Picture 6" descr="C:\Users\рс\Desktop\белочка\IMG_20240627_094839_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55" y="1485214"/>
            <a:ext cx="2747717" cy="20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рс\Desktop\фото работа\фото рябинка\16750719941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5214"/>
            <a:ext cx="274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рс\Desktop\фото экология\IMG_20240822_160627_6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4375" b="6029"/>
          <a:stretch/>
        </p:blipFill>
        <p:spPr bwMode="auto">
          <a:xfrm>
            <a:off x="3338728" y="3852604"/>
            <a:ext cx="2133372" cy="26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рс\Desktop\фото экология\IMG_20240822_160502_7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9050"/>
          <a:stretch/>
        </p:blipFill>
        <p:spPr bwMode="auto">
          <a:xfrm>
            <a:off x="251520" y="3899776"/>
            <a:ext cx="2933036" cy="26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244334"/>
            <a:ext cx="388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«Правила поведения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лесу»</a:t>
            </a:r>
          </a:p>
        </p:txBody>
      </p:sp>
    </p:spTree>
    <p:extLst>
      <p:ext uri="{BB962C8B-B14F-4D97-AF65-F5344CB8AC3E}">
        <p14:creationId xmlns:p14="http://schemas.microsoft.com/office/powerpoint/2010/main" val="3993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700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</dc:creator>
  <cp:lastModifiedBy>рс</cp:lastModifiedBy>
  <cp:revision>43</cp:revision>
  <dcterms:created xsi:type="dcterms:W3CDTF">2024-08-20T08:36:09Z</dcterms:created>
  <dcterms:modified xsi:type="dcterms:W3CDTF">2024-08-27T09:57:30Z</dcterms:modified>
</cp:coreProperties>
</file>