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5" r:id="rId2"/>
    <p:sldId id="260" r:id="rId3"/>
    <p:sldId id="256" r:id="rId4"/>
    <p:sldId id="257" r:id="rId5"/>
    <p:sldId id="269" r:id="rId6"/>
    <p:sldId id="261" r:id="rId7"/>
    <p:sldId id="266" r:id="rId8"/>
    <p:sldId id="258" r:id="rId9"/>
    <p:sldId id="263" r:id="rId10"/>
    <p:sldId id="267" r:id="rId11"/>
    <p:sldId id="270" r:id="rId12"/>
    <p:sldId id="268" r:id="rId13"/>
    <p:sldId id="264" r:id="rId14"/>
    <p:sldId id="262" r:id="rId15"/>
  </p:sldIdLst>
  <p:sldSz cx="9144000" cy="6858000" type="screen4x3"/>
  <p:notesSz cx="6858000" cy="9144000"/>
  <p:defaultTextStyle>
    <a:defPPr>
      <a:defRPr lang="ru-RU"/>
    </a:defPPr>
    <a:lvl1pPr marL="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09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18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270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36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451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54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963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6722" algn="l" defTabSz="91418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6224" autoAdjust="0"/>
    <p:restoredTop sz="94660"/>
  </p:normalViewPr>
  <p:slideViewPr>
    <p:cSldViewPr>
      <p:cViewPr varScale="1">
        <p:scale>
          <a:sx n="68" d="100"/>
          <a:sy n="68" d="100"/>
        </p:scale>
        <p:origin x="-1386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0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2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3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4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25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96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67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72051" y="366715"/>
            <a:ext cx="1543051" cy="780097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342903" y="366715"/>
            <a:ext cx="4476751" cy="780097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09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1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27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36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45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254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963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6722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342901" y="2133602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3505201" y="2133602"/>
            <a:ext cx="3009900" cy="60340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2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2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090" indent="0">
              <a:buNone/>
              <a:defRPr sz="2000" b="1"/>
            </a:lvl2pPr>
            <a:lvl3pPr marL="914180" indent="0">
              <a:buNone/>
              <a:defRPr sz="1800" b="1"/>
            </a:lvl3pPr>
            <a:lvl4pPr marL="1371270" indent="0">
              <a:buNone/>
              <a:defRPr sz="1600" b="1"/>
            </a:lvl4pPr>
            <a:lvl5pPr marL="1828361" indent="0">
              <a:buNone/>
              <a:defRPr sz="1600" b="1"/>
            </a:lvl5pPr>
            <a:lvl6pPr marL="2285451" indent="0">
              <a:buNone/>
              <a:defRPr sz="1600" b="1"/>
            </a:lvl6pPr>
            <a:lvl7pPr marL="2742542" indent="0">
              <a:buNone/>
              <a:defRPr sz="1600" b="1"/>
            </a:lvl7pPr>
            <a:lvl8pPr marL="3199632" indent="0">
              <a:buNone/>
              <a:defRPr sz="1600" b="1"/>
            </a:lvl8pPr>
            <a:lvl9pPr marL="365672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2" y="273051"/>
            <a:ext cx="5111751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2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090" indent="0">
              <a:buNone/>
              <a:defRPr sz="2800"/>
            </a:lvl2pPr>
            <a:lvl3pPr marL="914180" indent="0">
              <a:buNone/>
              <a:defRPr sz="2400"/>
            </a:lvl3pPr>
            <a:lvl4pPr marL="1371270" indent="0">
              <a:buNone/>
              <a:defRPr sz="2000"/>
            </a:lvl4pPr>
            <a:lvl5pPr marL="1828361" indent="0">
              <a:buNone/>
              <a:defRPr sz="2000"/>
            </a:lvl5pPr>
            <a:lvl6pPr marL="2285451" indent="0">
              <a:buNone/>
              <a:defRPr sz="2000"/>
            </a:lvl6pPr>
            <a:lvl7pPr marL="2742542" indent="0">
              <a:buNone/>
              <a:defRPr sz="2000"/>
            </a:lvl7pPr>
            <a:lvl8pPr marL="3199632" indent="0">
              <a:buNone/>
              <a:defRPr sz="2000"/>
            </a:lvl8pPr>
            <a:lvl9pPr marL="365672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090" indent="0">
              <a:buNone/>
              <a:defRPr sz="1200"/>
            </a:lvl2pPr>
            <a:lvl3pPr marL="914180" indent="0">
              <a:buNone/>
              <a:defRPr sz="1000"/>
            </a:lvl3pPr>
            <a:lvl4pPr marL="1371270" indent="0">
              <a:buNone/>
              <a:defRPr sz="900"/>
            </a:lvl4pPr>
            <a:lvl5pPr marL="1828361" indent="0">
              <a:buNone/>
              <a:defRPr sz="900"/>
            </a:lvl5pPr>
            <a:lvl6pPr marL="2285451" indent="0">
              <a:buNone/>
              <a:defRPr sz="900"/>
            </a:lvl6pPr>
            <a:lvl7pPr marL="2742542" indent="0">
              <a:buNone/>
              <a:defRPr sz="900"/>
            </a:lvl7pPr>
            <a:lvl8pPr marL="3199632" indent="0">
              <a:buNone/>
              <a:defRPr sz="900"/>
            </a:lvl8pPr>
            <a:lvl9pPr marL="3656722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18" tIns="45710" rIns="91418" bIns="4571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18" tIns="45710" rIns="91418" bIns="4571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3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ECEEB57-BD59-4961-97F2-FDBFF7366FEB}" type="datetimeFigureOut">
              <a:rPr lang="ru-RU" smtClean="0"/>
              <a:pPr/>
              <a:t>28.09.2020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3"/>
            <a:ext cx="2895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3"/>
            <a:ext cx="2133600" cy="365125"/>
          </a:xfrm>
          <a:prstGeom prst="rect">
            <a:avLst/>
          </a:prstGeom>
        </p:spPr>
        <p:txBody>
          <a:bodyPr vert="horz" lIns="91418" tIns="45710" rIns="91418" bIns="4571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B16F89-79D3-4DDB-88D7-2A47AA612CBF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18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18" indent="-342818" algn="l" defTabSz="91418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772" indent="-285681" algn="l" defTabSz="91418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72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816" indent="-228545" algn="l" defTabSz="91418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906" indent="-228545" algn="l" defTabSz="91418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99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086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17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268" indent="-228545" algn="l" defTabSz="91418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09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18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270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36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451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54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963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6722" algn="l" defTabSz="91418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e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61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2.jpeg"/><Relationship Id="rId7" Type="http://schemas.openxmlformats.org/officeDocument/2006/relationships/image" Target="../media/image2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4.jpeg"/><Relationship Id="rId5" Type="http://schemas.openxmlformats.org/officeDocument/2006/relationships/image" Target="../media/image6.jpeg"/><Relationship Id="rId4" Type="http://schemas.openxmlformats.org/officeDocument/2006/relationships/image" Target="../media/image63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jpeg"/><Relationship Id="rId3" Type="http://schemas.openxmlformats.org/officeDocument/2006/relationships/image" Target="../media/image25.jpeg"/><Relationship Id="rId7" Type="http://schemas.openxmlformats.org/officeDocument/2006/relationships/image" Target="../media/image2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10" Type="http://schemas.openxmlformats.org/officeDocument/2006/relationships/image" Target="../media/image38.jpeg"/><Relationship Id="rId4" Type="http://schemas.openxmlformats.org/officeDocument/2006/relationships/image" Target="../media/image32.jpeg"/><Relationship Id="rId9" Type="http://schemas.openxmlformats.org/officeDocument/2006/relationships/image" Target="../media/image37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20.jpeg"/><Relationship Id="rId7" Type="http://schemas.openxmlformats.org/officeDocument/2006/relationships/image" Target="../media/image42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026" name="Picture 2" descr="F:\петухи\петушок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52"/>
            <a:ext cx="8929718" cy="6176919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2357422" y="1357298"/>
            <a:ext cx="4229876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dirty="0" smtClean="0">
                <a:latin typeface="Franklin Gothic Medium Cond" pitchFamily="34" charset="0"/>
              </a:rPr>
              <a:t>Визитная карточка </a:t>
            </a:r>
          </a:p>
          <a:p>
            <a:pPr algn="ctr"/>
            <a:r>
              <a:rPr lang="ru-RU" sz="3200" dirty="0" smtClean="0">
                <a:latin typeface="Franklin Gothic Medium Cond" pitchFamily="34" charset="0"/>
              </a:rPr>
              <a:t>подготовительной группы </a:t>
            </a:r>
          </a:p>
          <a:p>
            <a:pPr algn="ctr"/>
            <a:r>
              <a:rPr lang="ru-RU" sz="3200" b="1" dirty="0" smtClean="0">
                <a:latin typeface="Franklin Gothic Medium Cond" pitchFamily="34" charset="0"/>
              </a:rPr>
              <a:t>«ПЕТУШОК»</a:t>
            </a:r>
            <a:endParaRPr lang="ru-RU" sz="3200" b="1" dirty="0">
              <a:latin typeface="Franklin Gothic Medium Cond" pitchFamily="34" charset="0"/>
            </a:endParaRPr>
          </a:p>
        </p:txBody>
      </p:sp>
      <p:pic>
        <p:nvPicPr>
          <p:cNvPr id="1028" name="Picture 4" descr="C:\Users\Руфина Михайловна\Desktop\петушок\фото петушок\20190816_102416.jpg"/>
          <p:cNvPicPr>
            <a:picLocks noChangeAspect="1" noChangeArrowheads="1"/>
          </p:cNvPicPr>
          <p:nvPr/>
        </p:nvPicPr>
        <p:blipFill>
          <a:blip r:embed="rId4" cstate="print"/>
          <a:srcRect l="33963" r="33136" b="49056"/>
          <a:stretch>
            <a:fillRect/>
          </a:stretch>
        </p:blipFill>
        <p:spPr bwMode="auto">
          <a:xfrm>
            <a:off x="649558" y="445475"/>
            <a:ext cx="2214578" cy="1928826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isometricOffAxis1Right"/>
            <a:lightRig rig="threePt" dir="t"/>
          </a:scene3d>
        </p:spPr>
      </p:pic>
      <p:pic>
        <p:nvPicPr>
          <p:cNvPr id="1029" name="Picture 5" descr="C:\Users\Руфина Михайловна\Desktop\петушок\фото петушок\20191227_101920.jpg"/>
          <p:cNvPicPr>
            <a:picLocks noChangeAspect="1" noChangeArrowheads="1"/>
          </p:cNvPicPr>
          <p:nvPr/>
        </p:nvPicPr>
        <p:blipFill>
          <a:blip r:embed="rId5" cstate="print"/>
          <a:srcRect l="15112" r="37033" b="31343"/>
          <a:stretch>
            <a:fillRect/>
          </a:stretch>
        </p:blipFill>
        <p:spPr bwMode="auto">
          <a:xfrm>
            <a:off x="6000760" y="571480"/>
            <a:ext cx="2786082" cy="2248418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LeftFacing"/>
            <a:lightRig rig="threePt" dir="t"/>
          </a:scene3d>
        </p:spPr>
      </p:pic>
      <p:pic>
        <p:nvPicPr>
          <p:cNvPr id="1030" name="Picture 6" descr="C:\Users\Руфина Михайловна\Desktop\петушок\фото петушок\IMG-20190902-WA0043.jpg"/>
          <p:cNvPicPr>
            <a:picLocks noChangeAspect="1" noChangeArrowheads="1"/>
          </p:cNvPicPr>
          <p:nvPr/>
        </p:nvPicPr>
        <p:blipFill>
          <a:blip r:embed="rId6"/>
          <a:srcRect t="12632"/>
          <a:stretch>
            <a:fillRect/>
          </a:stretch>
        </p:blipFill>
        <p:spPr bwMode="auto">
          <a:xfrm>
            <a:off x="642910" y="2571744"/>
            <a:ext cx="3143272" cy="3037460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ContrastingRightFacing"/>
            <a:lightRig rig="threePt" dir="t"/>
          </a:scene3d>
        </p:spPr>
      </p:pic>
      <p:pic>
        <p:nvPicPr>
          <p:cNvPr id="1031" name="Picture 7" descr="C:\Users\Руфина Михайловна\Desktop\петушок\фото петушок\IMG-20190830-WA0028-1-1.jpg"/>
          <p:cNvPicPr>
            <a:picLocks noChangeAspect="1" noChangeArrowheads="1"/>
          </p:cNvPicPr>
          <p:nvPr/>
        </p:nvPicPr>
        <p:blipFill>
          <a:blip r:embed="rId7"/>
          <a:srcRect t="20654" b="7056"/>
          <a:stretch>
            <a:fillRect/>
          </a:stretch>
        </p:blipFill>
        <p:spPr bwMode="auto">
          <a:xfrm>
            <a:off x="4698147" y="2844924"/>
            <a:ext cx="3017126" cy="2798654"/>
          </a:xfrm>
          <a:prstGeom prst="rect">
            <a:avLst/>
          </a:prstGeom>
          <a:ln>
            <a:noFill/>
          </a:ln>
          <a:effectLst>
            <a:softEdge rad="112500"/>
          </a:effectLst>
          <a:scene3d>
            <a:camera prst="perspectiveHeroicExtremeLeftFacing"/>
            <a:lightRig rig="threePt" dir="t"/>
          </a:scene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8549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801"/>
          <a:stretch/>
        </p:blipFill>
        <p:spPr>
          <a:xfrm>
            <a:off x="174762" y="4408616"/>
            <a:ext cx="3646413" cy="16860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7659" y="1889464"/>
            <a:ext cx="3682606" cy="1842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0281" y="1547540"/>
            <a:ext cx="2056047" cy="29448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5400000">
            <a:off x="-706375" y="708054"/>
            <a:ext cx="3355527" cy="18874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Руфина Михайловна\Desktop\петушок\всё к атестации\атестация переделанная\фото к атестации\20190927_133847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66883" y="56544"/>
            <a:ext cx="3684094" cy="17761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TextBox 11"/>
          <p:cNvSpPr txBox="1"/>
          <p:nvPr/>
        </p:nvSpPr>
        <p:spPr>
          <a:xfrm>
            <a:off x="1915130" y="784762"/>
            <a:ext cx="236814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i="1" dirty="0" smtClean="0"/>
              <a:t>Центр безопасности</a:t>
            </a:r>
          </a:p>
          <a:p>
            <a:r>
              <a:rPr lang="ru-RU" sz="1600" i="1" dirty="0" smtClean="0"/>
              <a:t>«Учебный перекрёсток</a:t>
            </a:r>
            <a:r>
              <a:rPr lang="ru-RU" dirty="0" smtClean="0"/>
              <a:t>»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7022001" y="2394300"/>
            <a:ext cx="227739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i="1" dirty="0" smtClean="0"/>
              <a:t>Центр экологического</a:t>
            </a:r>
          </a:p>
          <a:p>
            <a:pPr algn="ctr"/>
            <a:r>
              <a:rPr lang="ru-RU" i="1" dirty="0" smtClean="0"/>
              <a:t> воспитания</a:t>
            </a:r>
            <a:endParaRPr lang="ru-RU" i="1" dirty="0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5" r="21651"/>
          <a:stretch/>
        </p:blipFill>
        <p:spPr>
          <a:xfrm>
            <a:off x="4884642" y="3692328"/>
            <a:ext cx="3096344" cy="23528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TextBox 15"/>
          <p:cNvSpPr txBox="1"/>
          <p:nvPr/>
        </p:nvSpPr>
        <p:spPr>
          <a:xfrm>
            <a:off x="5004048" y="6126433"/>
            <a:ext cx="344736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 smtClean="0"/>
              <a:t>Игровая зона для девочек</a:t>
            </a:r>
            <a:endParaRPr lang="ru-RU" i="1" dirty="0"/>
          </a:p>
        </p:txBody>
      </p:sp>
      <p:sp>
        <p:nvSpPr>
          <p:cNvPr id="17" name="TextBox 16"/>
          <p:cNvSpPr txBox="1"/>
          <p:nvPr/>
        </p:nvSpPr>
        <p:spPr>
          <a:xfrm>
            <a:off x="521903" y="6092702"/>
            <a:ext cx="30700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Игровая зона для мальчишек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142978" y="2571745"/>
            <a:ext cx="2667019" cy="91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krot.info/uploads/posts/2020-01/1579606547_22-p-veselie-detskie-foni-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5022" y="2928934"/>
            <a:ext cx="5978378" cy="1571636"/>
          </a:xfrm>
          <a:prstGeom prst="rect">
            <a:avLst/>
          </a:prstGeom>
          <a:noFill/>
        </p:spPr>
      </p:pic>
      <p:pic>
        <p:nvPicPr>
          <p:cNvPr id="2054" name="Picture 6" descr="https://funart.pro/uploads/posts/2020-04/1587324054_2-p-detskie-foni-dlya-prezentatsii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52" name="Picture 4" descr="C:\Users\Руфина Михайловна\Desktop\петушок\фото петушок\IMG-20191108-WA0004.jpg"/>
          <p:cNvPicPr>
            <a:picLocks noChangeAspect="1" noChangeArrowheads="1"/>
          </p:cNvPicPr>
          <p:nvPr/>
        </p:nvPicPr>
        <p:blipFill>
          <a:blip r:embed="rId4"/>
          <a:srcRect l="5357" t="21429" r="5356"/>
          <a:stretch>
            <a:fillRect/>
          </a:stretch>
        </p:blipFill>
        <p:spPr bwMode="auto">
          <a:xfrm>
            <a:off x="242174" y="500043"/>
            <a:ext cx="2632550" cy="17374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53" name="Picture 5" descr="C:\Users\Руфина Михайловна\Desktop\петушок\фото петушок\IMG-20191108-WA0005.jpg"/>
          <p:cNvPicPr>
            <a:picLocks noChangeAspect="1" noChangeArrowheads="1"/>
          </p:cNvPicPr>
          <p:nvPr/>
        </p:nvPicPr>
        <p:blipFill>
          <a:blip r:embed="rId5"/>
          <a:srcRect l="5769" t="20513"/>
          <a:stretch>
            <a:fillRect/>
          </a:stretch>
        </p:blipFill>
        <p:spPr bwMode="auto">
          <a:xfrm>
            <a:off x="3116898" y="505836"/>
            <a:ext cx="2728006" cy="17258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1" name="TextBox 10"/>
          <p:cNvSpPr txBox="1"/>
          <p:nvPr/>
        </p:nvSpPr>
        <p:spPr>
          <a:xfrm>
            <a:off x="1428728" y="500043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                 </a:t>
            </a:r>
          </a:p>
          <a:p>
            <a:endParaRPr lang="ru-RU" sz="2000" b="1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2339752" y="2565265"/>
            <a:ext cx="2016224" cy="1424166"/>
          </a:xfrm>
          <a:prstGeom prst="wedgeEllipseCallout">
            <a:avLst>
              <a:gd name="adj1" fmla="val -61041"/>
              <a:gd name="adj2" fmla="val -63759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2"/>
                </a:solidFill>
              </a:rPr>
              <a:t>«Мы артисты»</a:t>
            </a:r>
            <a:endParaRPr lang="ru-RU" sz="2400" b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641965" y="633887"/>
            <a:ext cx="1935585" cy="25807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101" r="16401"/>
          <a:stretch/>
        </p:blipFill>
        <p:spPr>
          <a:xfrm>
            <a:off x="4742732" y="2383198"/>
            <a:ext cx="1702946" cy="32556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6072428" y="119146"/>
            <a:ext cx="28440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FF0000"/>
                </a:solidFill>
              </a:rPr>
              <a:t>Наше творчество</a:t>
            </a:r>
            <a:endParaRPr lang="ru-RU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002956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85728"/>
            <a:ext cx="2595436" cy="1946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739" b="15588"/>
          <a:stretch/>
        </p:blipFill>
        <p:spPr>
          <a:xfrm>
            <a:off x="6319437" y="525118"/>
            <a:ext cx="2139702" cy="19694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928934"/>
            <a:ext cx="2657475" cy="34099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43647" y="508188"/>
            <a:ext cx="2720114" cy="20400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857488" y="3000372"/>
            <a:ext cx="3555876" cy="25501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TextBox 19"/>
          <p:cNvSpPr txBox="1"/>
          <p:nvPr/>
        </p:nvSpPr>
        <p:spPr>
          <a:xfrm>
            <a:off x="2915764" y="104336"/>
            <a:ext cx="44456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400" b="1" i="1" dirty="0" smtClean="0">
                <a:solidFill>
                  <a:srgbClr val="FF0000"/>
                </a:solidFill>
              </a:rPr>
              <a:t>Наши праздники и развлечения</a:t>
            </a:r>
            <a:endParaRPr lang="ru-RU" sz="2400" b="1" i="1" dirty="0">
              <a:solidFill>
                <a:srgbClr val="FF0000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571472" y="2285993"/>
            <a:ext cx="14991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«Новый год»</a:t>
            </a:r>
          </a:p>
          <a:p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2685262" y="2481235"/>
            <a:ext cx="31277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«День народного единства»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5731363" y="2437031"/>
            <a:ext cx="34060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«День защитника отечества»</a:t>
            </a:r>
            <a:endParaRPr lang="ru-RU" b="1" i="1" dirty="0">
              <a:solidFill>
                <a:srgbClr val="FF000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779912" y="5516279"/>
            <a:ext cx="181928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i="1" dirty="0" smtClean="0">
                <a:solidFill>
                  <a:srgbClr val="FF0000"/>
                </a:solidFill>
              </a:rPr>
              <a:t>«День знаний»</a:t>
            </a:r>
            <a:endParaRPr lang="ru-RU" b="1" i="1" dirty="0">
              <a:solidFill>
                <a:srgbClr val="FF0000"/>
              </a:solidFill>
            </a:endParaRPr>
          </a:p>
        </p:txBody>
      </p:sp>
      <p:pic>
        <p:nvPicPr>
          <p:cNvPr id="14" name="Picture 3" descr="C:\Users\Руфина Михайловна\Desktop\петушок\фото петушок\DSC00961.JPG"/>
          <p:cNvPicPr>
            <a:picLocks noChangeAspect="1" noChangeArrowheads="1"/>
          </p:cNvPicPr>
          <p:nvPr/>
        </p:nvPicPr>
        <p:blipFill>
          <a:blip r:embed="rId8" cstate="print"/>
          <a:srcRect t="10429" r="1824"/>
          <a:stretch>
            <a:fillRect/>
          </a:stretch>
        </p:blipFill>
        <p:spPr bwMode="auto">
          <a:xfrm>
            <a:off x="6357950" y="3286124"/>
            <a:ext cx="2643003" cy="18082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3074" name="Picture 2" descr="https://ds05.infourok.ru/uploads/ex/0442/0008ca59-9187bedc/img1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14678" y="214290"/>
            <a:ext cx="3721063" cy="2790798"/>
          </a:xfrm>
          <a:prstGeom prst="rect">
            <a:avLst/>
          </a:prstGeom>
          <a:noFill/>
        </p:spPr>
      </p:pic>
      <p:pic>
        <p:nvPicPr>
          <p:cNvPr id="3077" name="Picture 5" descr="C:\Users\Руфина Михайловна\Desktop\фото для виз.карточки\DSC0248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285852" y="3143248"/>
            <a:ext cx="3089130" cy="231648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4801" r="37400" b="8001"/>
          <a:stretch/>
        </p:blipFill>
        <p:spPr>
          <a:xfrm>
            <a:off x="214282" y="357166"/>
            <a:ext cx="2862064" cy="23042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1151" b="23750"/>
          <a:stretch/>
        </p:blipFill>
        <p:spPr>
          <a:xfrm>
            <a:off x="5286380" y="3214686"/>
            <a:ext cx="2360860" cy="2732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C:\Users\Руфина Михайловна\Desktop\петушок\всё к атестации\атестация переделанная\фото к атестации\20190927_133847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7289284" y="4143380"/>
            <a:ext cx="20319972" cy="11429984"/>
          </a:xfrm>
          <a:prstGeom prst="rect">
            <a:avLst/>
          </a:prstGeom>
          <a:noFill/>
        </p:spPr>
      </p:pic>
      <p:sp>
        <p:nvSpPr>
          <p:cNvPr id="2" name="TextBox 1"/>
          <p:cNvSpPr txBox="1"/>
          <p:nvPr/>
        </p:nvSpPr>
        <p:spPr>
          <a:xfrm>
            <a:off x="3419872" y="1916832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СПАСИБО ЗА ВНИМАНИЕ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https://funart.pro/uploads/posts/2020-05/1588498307_3-p-foni-dlya-detskikh-prezentatsii-v-shkolu-3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-214338"/>
            <a:ext cx="9144000" cy="7072338"/>
          </a:xfrm>
          <a:prstGeom prst="rect">
            <a:avLst/>
          </a:prstGeom>
          <a:noFill/>
        </p:spPr>
      </p:pic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6" name="Picture 4" descr="https://sun9-53.userapi.com/c841139/v841139186/5a700/-BLSB4zVb6Q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71472" y="0"/>
            <a:ext cx="8572528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4" descr="https://sun9-53.userapi.com/c841139/v841139186/5a700/-BLSB4zVb6Q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2071678"/>
            <a:ext cx="2286016" cy="19811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Горизонтальный свиток 8"/>
          <p:cNvSpPr/>
          <p:nvPr/>
        </p:nvSpPr>
        <p:spPr>
          <a:xfrm>
            <a:off x="2357422" y="1571612"/>
            <a:ext cx="4500594" cy="3643338"/>
          </a:xfrm>
          <a:prstGeom prst="horizontalScroll">
            <a:avLst>
              <a:gd name="adj" fmla="val 6754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18" tIns="45710" rIns="91418" bIns="45710" rtlCol="0" anchor="ctr"/>
          <a:lstStyle/>
          <a:p>
            <a:pPr algn="ctr"/>
            <a:r>
              <a:rPr lang="ru-RU" b="1" dirty="0" smtClean="0">
                <a:solidFill>
                  <a:schemeClr val="accent2"/>
                </a:solidFill>
                <a:latin typeface="Comic Sans MS" pitchFamily="66" charset="0"/>
              </a:rPr>
              <a:t>МКДОУ «Детский сад № 23 «ТЕРЕМОК»</a:t>
            </a:r>
          </a:p>
          <a:p>
            <a:r>
              <a:rPr lang="ru-RU" b="1" dirty="0" smtClean="0">
                <a:solidFill>
                  <a:schemeClr val="accent2"/>
                </a:solidFill>
                <a:latin typeface="Comic Sans MS" pitchFamily="66" charset="0"/>
              </a:rPr>
              <a:t>Адрес:</a:t>
            </a:r>
            <a:r>
              <a:rPr lang="ru-RU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  <a:r>
              <a:rPr lang="ru-RU" i="1" dirty="0" smtClean="0">
                <a:solidFill>
                  <a:schemeClr val="accent2"/>
                </a:solidFill>
                <a:latin typeface="Comic Sans MS" pitchFamily="66" charset="0"/>
              </a:rPr>
              <a:t>Свердловская обл.г. Талица ул.Красноармейская  44.</a:t>
            </a:r>
          </a:p>
          <a:p>
            <a:r>
              <a:rPr lang="ru-RU" b="1" dirty="0" smtClean="0">
                <a:solidFill>
                  <a:schemeClr val="accent2"/>
                </a:solidFill>
                <a:latin typeface="Comic Sans MS" pitchFamily="66" charset="0"/>
              </a:rPr>
              <a:t>Телефон: </a:t>
            </a:r>
            <a:r>
              <a:rPr lang="ru-RU" i="1" dirty="0" smtClean="0">
                <a:solidFill>
                  <a:schemeClr val="accent2"/>
                </a:solidFill>
                <a:latin typeface="Comic Sans MS" pitchFamily="66" charset="0"/>
              </a:rPr>
              <a:t>34371 (2-17-70)</a:t>
            </a:r>
          </a:p>
          <a:p>
            <a:r>
              <a:rPr lang="en-US" b="1" dirty="0" smtClean="0">
                <a:solidFill>
                  <a:schemeClr val="accent2"/>
                </a:solidFill>
                <a:latin typeface="Comic Sans MS" pitchFamily="66" charset="0"/>
              </a:rPr>
              <a:t>e– mail</a:t>
            </a:r>
            <a:endParaRPr lang="ru-RU" b="1" dirty="0" smtClean="0">
              <a:solidFill>
                <a:schemeClr val="accent2"/>
              </a:solidFill>
              <a:latin typeface="Comic Sans MS" pitchFamily="66" charset="0"/>
            </a:endParaRPr>
          </a:p>
          <a:p>
            <a:r>
              <a:rPr lang="ru-RU" b="1" dirty="0" smtClean="0">
                <a:solidFill>
                  <a:schemeClr val="accent2"/>
                </a:solidFill>
                <a:latin typeface="Comic Sans MS" pitchFamily="66" charset="0"/>
              </a:rPr>
              <a:t>Сайт: </a:t>
            </a:r>
            <a:r>
              <a:rPr lang="ru-RU" i="1" dirty="0" smtClean="0">
                <a:solidFill>
                  <a:schemeClr val="accent2"/>
                </a:solidFill>
                <a:latin typeface="Comic Sans MS" pitchFamily="66" charset="0"/>
              </a:rPr>
              <a:t>2</a:t>
            </a:r>
            <a:r>
              <a:rPr lang="en-US" i="1" dirty="0" smtClean="0">
                <a:solidFill>
                  <a:schemeClr val="accent2"/>
                </a:solidFill>
                <a:latin typeface="Comic Sans MS" pitchFamily="66" charset="0"/>
              </a:rPr>
              <a:t>3tal.tvoysadik.ru</a:t>
            </a:r>
            <a:r>
              <a:rPr lang="ru-RU" i="1" dirty="0" smtClean="0">
                <a:solidFill>
                  <a:schemeClr val="accent2"/>
                </a:solidFill>
                <a:latin typeface="Comic Sans MS" pitchFamily="66" charset="0"/>
              </a:rPr>
              <a:t> </a:t>
            </a:r>
          </a:p>
          <a:p>
            <a:pPr algn="ctr"/>
            <a:r>
              <a:rPr lang="ru-RU" b="1" dirty="0" smtClean="0">
                <a:solidFill>
                  <a:schemeClr val="accent2"/>
                </a:solidFill>
                <a:latin typeface="Comic Sans MS" pitchFamily="66" charset="0"/>
              </a:rPr>
              <a:t>Заведующая</a:t>
            </a:r>
            <a:r>
              <a:rPr lang="ru-RU" i="1" dirty="0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</a:p>
          <a:p>
            <a:pPr algn="ctr"/>
            <a:r>
              <a:rPr lang="ru-RU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Братущенко</a:t>
            </a:r>
            <a:r>
              <a:rPr lang="ru-RU" sz="2000" b="1" dirty="0" smtClean="0">
                <a:solidFill>
                  <a:schemeClr val="accent2"/>
                </a:solidFill>
                <a:latin typeface="Comic Sans MS" pitchFamily="66" charset="0"/>
              </a:rPr>
              <a:t>  </a:t>
            </a:r>
            <a:r>
              <a:rPr lang="ru-RU" sz="2000" b="1" dirty="0" err="1" smtClean="0">
                <a:solidFill>
                  <a:schemeClr val="accent2"/>
                </a:solidFill>
                <a:latin typeface="Comic Sans MS" pitchFamily="66" charset="0"/>
              </a:rPr>
              <a:t>Руфина</a:t>
            </a:r>
            <a:r>
              <a:rPr lang="ru-RU" sz="2000" b="1" dirty="0" smtClean="0">
                <a:solidFill>
                  <a:schemeClr val="accent2"/>
                </a:solidFill>
                <a:latin typeface="Comic Sans MS" pitchFamily="66" charset="0"/>
              </a:rPr>
              <a:t> Михайловна</a:t>
            </a:r>
            <a:endParaRPr lang="ru-RU" sz="2000" b="1" dirty="0">
              <a:solidFill>
                <a:schemeClr val="accent2"/>
              </a:solidFill>
              <a:latin typeface="Comic Sans MS" pitchFamily="66" charset="0"/>
            </a:endParaRPr>
          </a:p>
        </p:txBody>
      </p:sp>
      <p:pic>
        <p:nvPicPr>
          <p:cNvPr id="10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72329" y="1857364"/>
            <a:ext cx="1845923" cy="2786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Рисунок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843808" y="3333634"/>
            <a:ext cx="324962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Рыбакова Елена </a:t>
            </a:r>
          </a:p>
          <a:p>
            <a:pPr algn="ctr"/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Николаевна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Comic Sans MS" pitchFamily="66" charset="0"/>
              </a:rPr>
              <a:t>Должность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 - Воспитатель</a:t>
            </a:r>
          </a:p>
          <a:p>
            <a:r>
              <a:rPr lang="en-US" sz="1600" b="1" dirty="0" smtClean="0">
                <a:solidFill>
                  <a:srgbClr val="C00000"/>
                </a:solidFill>
                <a:latin typeface="Agency FB" pitchFamily="34" charset="0"/>
              </a:rPr>
              <a:t>I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квалификационная </a:t>
            </a:r>
          </a:p>
          <a:p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категория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Comic Sans MS" pitchFamily="66" charset="0"/>
              </a:rPr>
              <a:t>Образование 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– высшее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Comic Sans MS" pitchFamily="66" charset="0"/>
              </a:rPr>
              <a:t>Стаж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 – 21год</a:t>
            </a:r>
          </a:p>
          <a:p>
            <a:r>
              <a:rPr lang="ru-RU" sz="1600" dirty="0" smtClean="0">
                <a:solidFill>
                  <a:srgbClr val="C00000"/>
                </a:solidFill>
                <a:latin typeface="Comic Sans MS" pitchFamily="66" charset="0"/>
              </a:rPr>
              <a:t>Телефон</a:t>
            </a:r>
            <a:r>
              <a:rPr lang="ru-RU" sz="1600" b="1" dirty="0" smtClean="0">
                <a:solidFill>
                  <a:srgbClr val="C00000"/>
                </a:solidFill>
                <a:latin typeface="Comic Sans MS" pitchFamily="66" charset="0"/>
              </a:rPr>
              <a:t> - 8-922-122-90-14</a:t>
            </a:r>
            <a:endParaRPr lang="ru-RU" sz="1600" b="1" dirty="0">
              <a:solidFill>
                <a:srgbClr val="C00000"/>
              </a:solidFill>
              <a:latin typeface="Comic Sans MS" pitchFamily="66" charset="0"/>
            </a:endParaRPr>
          </a:p>
        </p:txBody>
      </p:sp>
      <p:pic>
        <p:nvPicPr>
          <p:cNvPr id="2050" name="Picture 2" descr="C:\Users\Руфина Михайловна\Desktop\петушок\всё к атестации\атестация переделанная\D367ac4b260fc8567234a45a036daa7ac.jpg"/>
          <p:cNvPicPr>
            <a:picLocks noChangeAspect="1" noChangeArrowheads="1"/>
          </p:cNvPicPr>
          <p:nvPr/>
        </p:nvPicPr>
        <p:blipFill>
          <a:blip r:embed="rId3"/>
          <a:srcRect l="10156" t="7812" r="3125" b="21236"/>
          <a:stretch>
            <a:fillRect/>
          </a:stretch>
        </p:blipFill>
        <p:spPr bwMode="auto">
          <a:xfrm>
            <a:off x="3255747" y="350412"/>
            <a:ext cx="2356138" cy="28916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7683" y="368420"/>
            <a:ext cx="2155212" cy="287361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TextBox 4"/>
          <p:cNvSpPr txBox="1"/>
          <p:nvPr/>
        </p:nvSpPr>
        <p:spPr>
          <a:xfrm>
            <a:off x="58225" y="3333634"/>
            <a:ext cx="289412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Быкова Марина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Александровна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Должность – Воспитатель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Образование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среднее специальное 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Стаж –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33 года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Телефон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8 922 -616 -33 -50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500" r="21329" b="21650"/>
          <a:stretch/>
        </p:blipFill>
        <p:spPr>
          <a:xfrm>
            <a:off x="6093436" y="331342"/>
            <a:ext cx="2765491" cy="28051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215074" y="3286124"/>
            <a:ext cx="2651688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b="1" dirty="0" err="1" smtClean="0">
                <a:solidFill>
                  <a:srgbClr val="FF0000"/>
                </a:solidFill>
                <a:latin typeface="Arial Narrow" panose="020B0606020202030204" pitchFamily="34" charset="0"/>
              </a:rPr>
              <a:t>Тегенцева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 Ольга </a:t>
            </a:r>
          </a:p>
          <a:p>
            <a:pPr algn="ctr"/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Александровна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Должность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Младший </a:t>
            </a: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воспитатель  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Образование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среднее 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Стаж –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8,5 лет</a:t>
            </a:r>
            <a:endParaRPr lang="ru-RU" b="1" dirty="0" smtClean="0">
              <a:solidFill>
                <a:srgbClr val="FF0000"/>
              </a:solidFill>
              <a:latin typeface="Arial Narrow" panose="020B0606020202030204" pitchFamily="34" charset="0"/>
            </a:endParaRPr>
          </a:p>
          <a:p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Телефон </a:t>
            </a:r>
            <a:r>
              <a:rPr lang="ru-RU" b="1" dirty="0" smtClean="0">
                <a:solidFill>
                  <a:srgbClr val="FF0000"/>
                </a:solidFill>
                <a:latin typeface="Arial Narrow" panose="020B0606020202030204" pitchFamily="34" charset="0"/>
              </a:rPr>
              <a:t>– 8-902-500-24-83</a:t>
            </a:r>
            <a:endParaRPr lang="ru-RU" b="1" dirty="0">
              <a:solidFill>
                <a:srgbClr val="FF0000"/>
              </a:solidFill>
              <a:latin typeface="Arial Narrow" panose="020B0606020202030204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61974" y="1"/>
            <a:ext cx="7791477" cy="4768463"/>
          </a:xfrm>
        </p:spPr>
        <p:txBody>
          <a:bodyPr>
            <a:normAutofit/>
          </a:bodyPr>
          <a:lstStyle/>
          <a:p>
            <a:pPr algn="l"/>
            <a:endParaRPr lang="ru-RU" sz="100" dirty="0"/>
          </a:p>
        </p:txBody>
      </p:sp>
      <p:pic>
        <p:nvPicPr>
          <p:cNvPr id="3074" name="Picture 2" descr="https://funart.pro/uploads/posts/2020-04/1586533272_24-p-skazochnie-detskie-foni-dlya-albomov-77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715148"/>
          </a:xfrm>
          <a:prstGeom prst="rect">
            <a:avLst/>
          </a:prstGeom>
          <a:noFill/>
        </p:spPr>
      </p:pic>
      <p:pic>
        <p:nvPicPr>
          <p:cNvPr id="8" name="Picture 4" descr="C:\Users\Admin\Desktop\цветы\s120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21185541">
            <a:off x="1293056" y="3299798"/>
            <a:ext cx="1499755" cy="1398268"/>
          </a:xfrm>
          <a:prstGeom prst="rect">
            <a:avLst/>
          </a:prstGeom>
          <a:noFill/>
        </p:spPr>
      </p:pic>
      <p:sp>
        <p:nvSpPr>
          <p:cNvPr id="9" name="Вертикальный свиток 8"/>
          <p:cNvSpPr/>
          <p:nvPr/>
        </p:nvSpPr>
        <p:spPr>
          <a:xfrm>
            <a:off x="2357422" y="428604"/>
            <a:ext cx="4286280" cy="4143404"/>
          </a:xfrm>
          <a:prstGeom prst="verticalScroll">
            <a:avLst>
              <a:gd name="adj" fmla="val 7270"/>
            </a:avLst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НАШ ДЕВИЗ: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</a:rPr>
              <a:t>Петушок с утра встаёт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</a:rPr>
              <a:t>Звонко песенки поёт,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</a:rPr>
              <a:t>Но и мы не отстаём вместе с солнышком встаём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</a:rPr>
              <a:t>Веселимся и играем</a:t>
            </a:r>
          </a:p>
          <a:p>
            <a:pPr algn="ctr"/>
            <a:r>
              <a:rPr lang="ru-RU" sz="2800" b="1" i="1" dirty="0" smtClean="0">
                <a:solidFill>
                  <a:schemeClr val="tx2"/>
                </a:solidFill>
              </a:rPr>
              <a:t>Никогда не унываем.</a:t>
            </a:r>
          </a:p>
          <a:p>
            <a:pPr algn="ctr"/>
            <a:r>
              <a:rPr lang="ru-RU" sz="3200" b="1" dirty="0" smtClean="0">
                <a:solidFill>
                  <a:schemeClr val="tx2"/>
                </a:solidFill>
              </a:rPr>
              <a:t> </a:t>
            </a:r>
            <a:endParaRPr lang="ru-RU" sz="3200" b="1" dirty="0">
              <a:solidFill>
                <a:schemeClr val="tx2"/>
              </a:solidFill>
            </a:endParaRPr>
          </a:p>
        </p:txBody>
      </p:sp>
      <p:pic>
        <p:nvPicPr>
          <p:cNvPr id="10" name="Picture 2" descr="https://vk.vkfaces.com/854216/v854216686/57348/5JaosLKHcgg.jpg?ava=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29388" y="928670"/>
            <a:ext cx="2428892" cy="25717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://www.eduportal44.ru/Buy/Elektron/DocLib3/%D0%B3%D0%B5%D1%80%D0%B1%20%D0%9F%D0%B5%D1%82%D1%83%D1%88%D0%BE%D0%BA%20%D0%BA%D0%BE%D0%BF%D0%B8%D1%8F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42844" y="428604"/>
            <a:ext cx="2471737" cy="2906837"/>
          </a:xfrm>
          <a:prstGeom prst="rect">
            <a:avLst/>
          </a:prstGeom>
          <a:noFill/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142978" y="2571745"/>
            <a:ext cx="2667019" cy="91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krot.info/uploads/posts/2020-01/1579606547_22-p-veselie-detskie-foni-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5022" y="2928934"/>
            <a:ext cx="5978378" cy="1571636"/>
          </a:xfrm>
          <a:prstGeom prst="rect">
            <a:avLst/>
          </a:prstGeom>
          <a:noFill/>
        </p:spPr>
      </p:pic>
      <p:pic>
        <p:nvPicPr>
          <p:cNvPr id="2054" name="Picture 6" descr="https://funart.pro/uploads/posts/2020-04/1587324054_2-p-detskie-foni-dlya-prezentatsii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28728" y="500043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                                                 </a:t>
            </a:r>
          </a:p>
          <a:p>
            <a:endParaRPr lang="ru-RU" sz="2000" b="1" dirty="0"/>
          </a:p>
        </p:txBody>
      </p:sp>
      <p:sp>
        <p:nvSpPr>
          <p:cNvPr id="12" name="Овальная выноска 11"/>
          <p:cNvSpPr/>
          <p:nvPr/>
        </p:nvSpPr>
        <p:spPr>
          <a:xfrm>
            <a:off x="147442" y="154951"/>
            <a:ext cx="2643158" cy="1611334"/>
          </a:xfrm>
          <a:prstGeom prst="wedgeEllipseCallout">
            <a:avLst>
              <a:gd name="adj1" fmla="val 51697"/>
              <a:gd name="adj2" fmla="val 40082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Мы подготовительная группа «ПЕТУШОК»</a:t>
            </a:r>
          </a:p>
          <a:p>
            <a:pPr algn="ctr"/>
            <a:r>
              <a:rPr lang="ru-RU" b="1" i="1" dirty="0" smtClean="0">
                <a:solidFill>
                  <a:schemeClr val="tx2"/>
                </a:solidFill>
              </a:rPr>
              <a:t>НАМ  ОТ 6 ДО 7 ЛЕТ</a:t>
            </a:r>
            <a:endParaRPr lang="ru-RU" b="1" i="1" dirty="0">
              <a:solidFill>
                <a:schemeClr val="tx2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0852" r="4130" b="11148"/>
          <a:stretch/>
        </p:blipFill>
        <p:spPr>
          <a:xfrm>
            <a:off x="3036122" y="154951"/>
            <a:ext cx="4842958" cy="28258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Picture 2" descr="https://ds04.infourok.ru/uploads/ex/0e56/000b0ad5-2f9b6ec1/hello_html_1a9a3fa6.png"/>
          <p:cNvPicPr>
            <a:picLocks noChangeAspect="1" noChangeArrowheads="1"/>
          </p:cNvPicPr>
          <p:nvPr/>
        </p:nvPicPr>
        <p:blipFill rotWithShape="1">
          <a:blip r:embed="rId5"/>
          <a:srcRect l="52701" t="24576" r="6919" b="10822"/>
          <a:stretch/>
        </p:blipFill>
        <p:spPr bwMode="auto">
          <a:xfrm>
            <a:off x="3385778" y="2980783"/>
            <a:ext cx="1872208" cy="2808312"/>
          </a:xfrm>
          <a:prstGeom prst="rect">
            <a:avLst/>
          </a:prstGeom>
          <a:noFill/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4411"/>
          <a:stretch/>
        </p:blipFill>
        <p:spPr>
          <a:xfrm>
            <a:off x="-58072" y="2931210"/>
            <a:ext cx="3445116" cy="22114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3222" b="3333"/>
          <a:stretch/>
        </p:blipFill>
        <p:spPr>
          <a:xfrm>
            <a:off x="5302436" y="3024512"/>
            <a:ext cx="3768564" cy="2075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7573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3" descr="C:\Users\Руфина Михайловна\Desktop\петушок\лыжня 2020 петушки\IMG-20200208-WA000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5264" y="2436045"/>
            <a:ext cx="1500198" cy="22860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436" name="Picture 4" descr="C:\Users\Руфина Михайловна\Desktop\петушок\всё к атестации\атестация переделанная\фото к атестации\IMG-20190921-WA0002.jpg"/>
          <p:cNvPicPr>
            <a:picLocks noChangeAspect="1" noChangeArrowheads="1"/>
          </p:cNvPicPr>
          <p:nvPr/>
        </p:nvPicPr>
        <p:blipFill>
          <a:blip r:embed="rId4"/>
          <a:srcRect l="1389" t="25926"/>
          <a:stretch>
            <a:fillRect/>
          </a:stretch>
        </p:blipFill>
        <p:spPr bwMode="auto">
          <a:xfrm>
            <a:off x="3143240" y="357166"/>
            <a:ext cx="3423674" cy="1928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14282" y="214290"/>
            <a:ext cx="2922719" cy="21920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Овальная выноска 10"/>
          <p:cNvSpPr/>
          <p:nvPr/>
        </p:nvSpPr>
        <p:spPr>
          <a:xfrm>
            <a:off x="6357950" y="142852"/>
            <a:ext cx="2643206" cy="2143140"/>
          </a:xfrm>
          <a:prstGeom prst="wedgeEllipseCallout">
            <a:avLst>
              <a:gd name="adj1" fmla="val -56069"/>
              <a:gd name="adj2" fmla="val 63190"/>
            </a:avLst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endParaRPr lang="ru-RU" sz="1400" dirty="0" smtClean="0">
              <a:solidFill>
                <a:schemeClr val="tx2">
                  <a:lumMod val="75000"/>
                </a:schemeClr>
              </a:solidFill>
            </a:endParaRP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Спорт, ребята, очень нужен.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Мы со спортом очень дружим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СПОРТ – помощник!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СПОРТ – здоровье!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СПОРТ – игра!</a:t>
            </a:r>
          </a:p>
          <a:p>
            <a:r>
              <a:rPr lang="ru-RU" sz="1400" b="1" dirty="0" smtClean="0">
                <a:solidFill>
                  <a:schemeClr val="tx2">
                    <a:lumMod val="75000"/>
                  </a:schemeClr>
                </a:solidFill>
              </a:rPr>
              <a:t>ФИЗКУЛЬТ – УРА!</a:t>
            </a:r>
          </a:p>
          <a:p>
            <a:endParaRPr lang="ru-RU" dirty="0"/>
          </a:p>
        </p:txBody>
      </p:sp>
      <p:pic>
        <p:nvPicPr>
          <p:cNvPr id="6147" name="Picture 3" descr="C:\Users\Руфина Михайловна\Desktop\фото для виз.карточки\20200116_154235.jpg"/>
          <p:cNvPicPr>
            <a:picLocks noChangeAspect="1" noChangeArrowheads="1"/>
          </p:cNvPicPr>
          <p:nvPr/>
        </p:nvPicPr>
        <p:blipFill>
          <a:blip r:embed="rId6" cstate="print"/>
          <a:srcRect l="3629" t="19355" r="7458"/>
          <a:stretch>
            <a:fillRect/>
          </a:stretch>
        </p:blipFill>
        <p:spPr bwMode="auto">
          <a:xfrm>
            <a:off x="2428860" y="2500306"/>
            <a:ext cx="3500462" cy="178590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 descr="C:\Users\Руфина Михайловна\Desktop\петушок\фото петушок\20190930_115515.jpg"/>
          <p:cNvPicPr>
            <a:picLocks noChangeAspect="1" noChangeArrowheads="1"/>
          </p:cNvPicPr>
          <p:nvPr/>
        </p:nvPicPr>
        <p:blipFill>
          <a:blip r:embed="rId7" cstate="print"/>
          <a:srcRect l="4720" t="13986" r="5593"/>
          <a:stretch>
            <a:fillRect/>
          </a:stretch>
        </p:blipFill>
        <p:spPr bwMode="auto">
          <a:xfrm>
            <a:off x="2140739" y="4540467"/>
            <a:ext cx="4071934" cy="21966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9" name="Picture 5" descr="C:\Users\Руфина Михайловна\Desktop\петушок\фото петушок\20190816_102947.jpg"/>
          <p:cNvPicPr>
            <a:picLocks noChangeAspect="1" noChangeArrowheads="1"/>
          </p:cNvPicPr>
          <p:nvPr/>
        </p:nvPicPr>
        <p:blipFill>
          <a:blip r:embed="rId8" cstate="print"/>
          <a:srcRect t="18043" r="7547" b="35259"/>
          <a:stretch>
            <a:fillRect/>
          </a:stretch>
        </p:blipFill>
        <p:spPr bwMode="auto">
          <a:xfrm>
            <a:off x="6357950" y="2714620"/>
            <a:ext cx="2143140" cy="19244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004" y="0"/>
            <a:ext cx="91440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01" t="20601" b="16400"/>
          <a:stretch/>
        </p:blipFill>
        <p:spPr>
          <a:xfrm>
            <a:off x="71196" y="2120382"/>
            <a:ext cx="2664296" cy="23961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125439" y="1490226"/>
            <a:ext cx="2888392" cy="1624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7450" r="6100" b="18501"/>
          <a:stretch/>
        </p:blipFill>
        <p:spPr>
          <a:xfrm>
            <a:off x="134075" y="115779"/>
            <a:ext cx="2238428" cy="20592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543725" y="3385869"/>
            <a:ext cx="1850436" cy="2467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2700" r="38800" b="25851"/>
          <a:stretch/>
        </p:blipFill>
        <p:spPr>
          <a:xfrm>
            <a:off x="2811064" y="3357806"/>
            <a:ext cx="1758733" cy="24953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Прямоугольник 10"/>
          <p:cNvSpPr/>
          <p:nvPr/>
        </p:nvSpPr>
        <p:spPr>
          <a:xfrm>
            <a:off x="2987824" y="188640"/>
            <a:ext cx="32403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На прогулку становись!</a:t>
            </a:r>
          </a:p>
          <a:p>
            <a:r>
              <a:rPr lang="ru-RU" sz="2400" b="1" dirty="0">
                <a:solidFill>
                  <a:srgbClr val="FF0000"/>
                </a:solidFill>
                <a:latin typeface="Arial Narrow" panose="020B0606020202030204" pitchFamily="34" charset="0"/>
              </a:rPr>
              <a:t>Не зеваем! Подтянись!</a:t>
            </a: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730" b="23390"/>
          <a:stretch/>
        </p:blipFill>
        <p:spPr>
          <a:xfrm flipH="1">
            <a:off x="6465286" y="342969"/>
            <a:ext cx="2355186" cy="25490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336" r="45525"/>
          <a:stretch/>
        </p:blipFill>
        <p:spPr>
          <a:xfrm>
            <a:off x="6441498" y="3034960"/>
            <a:ext cx="2521272" cy="3533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712" t="12201" r="19288"/>
          <a:stretch/>
        </p:blipFill>
        <p:spPr>
          <a:xfrm>
            <a:off x="182225" y="4597363"/>
            <a:ext cx="2514069" cy="197086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1142978" y="2571745"/>
            <a:ext cx="2667019" cy="9167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18" tIns="45710" rIns="91418" bIns="4571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b="1" u="sng" dirty="0" smtClean="0">
              <a:latin typeface="Times New Roman" pitchFamily="18" charset="0"/>
              <a:ea typeface="Calibri" pitchFamily="34" charset="0"/>
              <a:cs typeface="Times New Roman" pitchFamily="18" charset="0"/>
            </a:endParaRPr>
          </a:p>
        </p:txBody>
      </p:sp>
      <p:pic>
        <p:nvPicPr>
          <p:cNvPr id="2050" name="Picture 2" descr="https://krot.info/uploads/posts/2020-01/1579606547_22-p-veselie-detskie-foni-4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5022" y="2928934"/>
            <a:ext cx="5978378" cy="1571636"/>
          </a:xfrm>
          <a:prstGeom prst="rect">
            <a:avLst/>
          </a:prstGeom>
          <a:noFill/>
        </p:spPr>
      </p:pic>
      <p:pic>
        <p:nvPicPr>
          <p:cNvPr id="2054" name="Picture 6" descr="https://funart.pro/uploads/posts/2020-04/1587324054_2-p-detskie-foni-dlya-prezentatsii-2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1428728" y="500043"/>
            <a:ext cx="578647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/>
              <a:t>                                              </a:t>
            </a:r>
          </a:p>
          <a:p>
            <a:endParaRPr lang="ru-RU" sz="2000" b="1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7" t="8000" r="3335" b="16401"/>
          <a:stretch/>
        </p:blipFill>
        <p:spPr>
          <a:xfrm>
            <a:off x="6143636" y="1214422"/>
            <a:ext cx="2137747" cy="301799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9051" b="9051"/>
          <a:stretch/>
        </p:blipFill>
        <p:spPr>
          <a:xfrm>
            <a:off x="2786050" y="1214422"/>
            <a:ext cx="2072828" cy="30179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4326" r="25587"/>
          <a:stretch/>
        </p:blipFill>
        <p:spPr>
          <a:xfrm>
            <a:off x="5572132" y="4287893"/>
            <a:ext cx="3202309" cy="25701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201" b="30050"/>
          <a:stretch/>
        </p:blipFill>
        <p:spPr>
          <a:xfrm>
            <a:off x="2357422" y="4279520"/>
            <a:ext cx="2726022" cy="25784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9551" r="8934" b="31100"/>
          <a:stretch/>
        </p:blipFill>
        <p:spPr>
          <a:xfrm>
            <a:off x="147897" y="52201"/>
            <a:ext cx="2399295" cy="23114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7991" t="11918" b="18770"/>
          <a:stretch/>
        </p:blipFill>
        <p:spPr>
          <a:xfrm>
            <a:off x="136132" y="2363656"/>
            <a:ext cx="2410114" cy="32277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TextBox 16"/>
          <p:cNvSpPr txBox="1"/>
          <p:nvPr/>
        </p:nvSpPr>
        <p:spPr>
          <a:xfrm>
            <a:off x="3000364" y="3214686"/>
            <a:ext cx="1847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 smtClean="0"/>
          </a:p>
          <a:p>
            <a:endParaRPr lang="ru-RU" dirty="0"/>
          </a:p>
        </p:txBody>
      </p:sp>
      <p:sp>
        <p:nvSpPr>
          <p:cNvPr id="18" name="TextBox 17"/>
          <p:cNvSpPr txBox="1"/>
          <p:nvPr/>
        </p:nvSpPr>
        <p:spPr>
          <a:xfrm>
            <a:off x="4357686" y="0"/>
            <a:ext cx="324851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В садик нужно нам ходить</a:t>
            </a:r>
          </a:p>
          <a:p>
            <a:r>
              <a:rPr lang="ru-RU" i="1" dirty="0" smtClean="0"/>
              <a:t>Чтобы в школе лучшим быть.</a:t>
            </a:r>
          </a:p>
          <a:p>
            <a:r>
              <a:rPr lang="ru-RU" i="1" dirty="0" smtClean="0"/>
              <a:t>Здесь научат рисовать,</a:t>
            </a:r>
          </a:p>
          <a:p>
            <a:r>
              <a:rPr lang="ru-RU" i="1" dirty="0" smtClean="0"/>
              <a:t>Буквы первые писать</a:t>
            </a:r>
            <a:endParaRPr lang="ru-RU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238229" y="5250671"/>
            <a:ext cx="6534173" cy="388131"/>
          </a:xfrm>
        </p:spPr>
        <p:txBody>
          <a:bodyPr>
            <a:normAutofit fontScale="70000" lnSpcReduction="20000"/>
          </a:bodyPr>
          <a:lstStyle/>
          <a:p>
            <a:endParaRPr lang="ru-RU" dirty="0"/>
          </a:p>
        </p:txBody>
      </p:sp>
      <p:pic>
        <p:nvPicPr>
          <p:cNvPr id="4" name="Picture 2" descr="http://7oom.ru/powerpoint/detskiy-fon-dlya-prezentacii-3.jpg?ver=3.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7" name="Picture 5" descr="C:\Users\Руфина Михайловна\Desktop\петушок\всё к атестации\атестация переделанная\фото к атестации\IMG-20181004-WA0008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4282" y="214290"/>
            <a:ext cx="3047979" cy="1714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3" descr="C:\Users\Руфина Михайловна\Desktop\петушок\фото петушок\20200124_163605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000760" y="214290"/>
            <a:ext cx="2729393" cy="17858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cepia.ru/images/u/pages/5536/12.jpg"/>
          <p:cNvPicPr>
            <a:picLocks noChangeAspect="1" noChangeArrowheads="1"/>
          </p:cNvPicPr>
          <p:nvPr/>
        </p:nvPicPr>
        <p:blipFill>
          <a:blip r:embed="rId5"/>
          <a:srcRect l="20858" t="8841" r="12395" b="41060"/>
          <a:stretch>
            <a:fillRect/>
          </a:stretch>
        </p:blipFill>
        <p:spPr bwMode="auto">
          <a:xfrm>
            <a:off x="3571868" y="214290"/>
            <a:ext cx="2084308" cy="221457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tx2">
                <a:lumMod val="60000"/>
                <a:lumOff val="40000"/>
              </a:schemeClr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103" name="Picture 7" descr="C:\Users\Руфина Михайловна\Desktop\фото для виз.карточки\20190927_154801.jpg"/>
          <p:cNvPicPr>
            <a:picLocks noChangeAspect="1" noChangeArrowheads="1"/>
          </p:cNvPicPr>
          <p:nvPr/>
        </p:nvPicPr>
        <p:blipFill>
          <a:blip r:embed="rId6" cstate="print"/>
          <a:srcRect l="7725" r="18882"/>
          <a:stretch>
            <a:fillRect/>
          </a:stretch>
        </p:blipFill>
        <p:spPr bwMode="auto">
          <a:xfrm>
            <a:off x="214282" y="2214554"/>
            <a:ext cx="3000396" cy="22995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4" name="Picture 8" descr="C:\Users\Руфина Михайловна\Desktop\фото для виз.карточки\20191002_160545.jpg"/>
          <p:cNvPicPr>
            <a:picLocks noChangeAspect="1" noChangeArrowheads="1"/>
          </p:cNvPicPr>
          <p:nvPr/>
        </p:nvPicPr>
        <p:blipFill>
          <a:blip r:embed="rId7" cstate="print"/>
          <a:srcRect l="4688" r="6247"/>
          <a:stretch>
            <a:fillRect/>
          </a:stretch>
        </p:blipFill>
        <p:spPr bwMode="auto">
          <a:xfrm>
            <a:off x="6072198" y="2214554"/>
            <a:ext cx="2714644" cy="171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5" name="Picture 9" descr="C:\Users\Руфина Михайловна\Desktop\фото для виз.карточки\20191002_09523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795356" y="4514146"/>
            <a:ext cx="3452751" cy="19421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06" name="Picture 10" descr="C:\Users\Руфина Михайловна\Desktop\фото для виз.карточки\20191227_101908.jpg"/>
          <p:cNvPicPr>
            <a:picLocks noChangeAspect="1" noChangeArrowheads="1"/>
          </p:cNvPicPr>
          <p:nvPr/>
        </p:nvPicPr>
        <p:blipFill>
          <a:blip r:embed="rId9" cstate="print"/>
          <a:srcRect l="7031" r="13279"/>
          <a:stretch>
            <a:fillRect/>
          </a:stretch>
        </p:blipFill>
        <p:spPr bwMode="auto">
          <a:xfrm>
            <a:off x="3439676" y="2551924"/>
            <a:ext cx="2428892" cy="1714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997</TotalTime>
  <Words>248</Words>
  <Application>Microsoft Office PowerPoint</Application>
  <PresentationFormat>Экран (4:3)</PresentationFormat>
  <Paragraphs>74</Paragraphs>
  <Slides>14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5" baseType="lpstr">
      <vt:lpstr>Тема Office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Руфина Михайловна</dc:creator>
  <cp:lastModifiedBy>Руфина Михайловна</cp:lastModifiedBy>
  <cp:revision>34</cp:revision>
  <dcterms:created xsi:type="dcterms:W3CDTF">2020-02-18T04:06:55Z</dcterms:created>
  <dcterms:modified xsi:type="dcterms:W3CDTF">2020-09-28T10:22:31Z</dcterms:modified>
</cp:coreProperties>
</file>