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6" r:id="rId5"/>
    <p:sldId id="289" r:id="rId6"/>
    <p:sldId id="282" r:id="rId7"/>
    <p:sldId id="288" r:id="rId8"/>
    <p:sldId id="287" r:id="rId9"/>
    <p:sldId id="256" r:id="rId10"/>
    <p:sldId id="258" r:id="rId11"/>
    <p:sldId id="259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8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E9B4-1D22-4162-8245-51854D2C444A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8787-6EEF-4D16-B0B1-9CC448760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263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E9B4-1D22-4162-8245-51854D2C444A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8787-6EEF-4D16-B0B1-9CC448760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77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E9B4-1D22-4162-8245-51854D2C444A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8787-6EEF-4D16-B0B1-9CC448760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222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E9B4-1D22-4162-8245-51854D2C444A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8787-6EEF-4D16-B0B1-9CC448760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223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E9B4-1D22-4162-8245-51854D2C444A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8787-6EEF-4D16-B0B1-9CC448760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5946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E9B4-1D22-4162-8245-51854D2C444A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8787-6EEF-4D16-B0B1-9CC448760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93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E9B4-1D22-4162-8245-51854D2C444A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8787-6EEF-4D16-B0B1-9CC448760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881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E9B4-1D22-4162-8245-51854D2C444A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8787-6EEF-4D16-B0B1-9CC448760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7329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E9B4-1D22-4162-8245-51854D2C444A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8787-6EEF-4D16-B0B1-9CC448760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1534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E9B4-1D22-4162-8245-51854D2C444A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8787-6EEF-4D16-B0B1-9CC448760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5110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EE9B4-1D22-4162-8245-51854D2C444A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E8787-6EEF-4D16-B0B1-9CC448760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030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EE9B4-1D22-4162-8245-51854D2C444A}" type="datetimeFigureOut">
              <a:rPr lang="ru-RU" smtClean="0"/>
              <a:pPr/>
              <a:t>01.10.2020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E8787-6EEF-4D16-B0B1-9CC4487601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5552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aden.ru/uploads/posts/2020-07/1593721783_2-p-foni-dlya-detskikh-prezentatsii-v-shkolu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37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44536" y="940526"/>
            <a:ext cx="50161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МКДОУ «Детский сад № 23 «Теремок»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2937" y="2037805"/>
            <a:ext cx="72760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Родительское собрание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подготовительной группе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«ПЕТУШОК»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Возрастные особенности детей 6-7 лет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8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kartinkinaden.ru/uploads/posts/2020-07/1593721783_2-p-foni-dlya-detskikh-prezentatsii-v-shkolu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3753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051" b="9051"/>
          <a:stretch/>
        </p:blipFill>
        <p:spPr>
          <a:xfrm>
            <a:off x="7121940" y="3331028"/>
            <a:ext cx="1875120" cy="27301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67" t="8000" r="3335" b="16401"/>
          <a:stretch/>
        </p:blipFill>
        <p:spPr>
          <a:xfrm>
            <a:off x="9163088" y="653143"/>
            <a:ext cx="2414996" cy="3409406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60845" y="654352"/>
          <a:ext cx="6053910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970"/>
                <a:gridCol w="2017970"/>
                <a:gridCol w="20179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вторник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Четверг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пятница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«Степ-аэробика»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16.15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«Фантазёры»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8.00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«Робототехника»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9.10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«Волшебные шашки»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16.15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«Планета творчества моделирования»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9.10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«Готовлюсь к школе»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8.00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2736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kartinkinaden.ru/uploads/posts/2020-07/1593721783_2-p-foni-dlya-detskikh-prezentatsii-v-shkolu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37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78331" y="1045029"/>
            <a:ext cx="4326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Наши планы на учебный год: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7281" y="2050869"/>
            <a:ext cx="280851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Октябрь.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Открытое занятие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Экоквест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«Экология твоего дома»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3806" y="2076994"/>
            <a:ext cx="3383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октября по февраль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Долгосрочный проект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«Отцы – молодцы»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33657" y="2037805"/>
            <a:ext cx="240527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Октябрь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Долгосрочный проект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083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s://kartinkinaden.ru/uploads/posts/2020-07/1593721783_2-p-foni-dlya-detskikh-prezentatsii-v-shkolu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37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53097" y="1920240"/>
            <a:ext cx="3958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7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kartinkinaden.ru/uploads/posts/2020-07/1593721783_2-p-foni-dlya-detskikh-prezentatsii-v-shkolu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37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38696" y="888274"/>
            <a:ext cx="33049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Повестка дня: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358537" y="2050869"/>
            <a:ext cx="9738692" cy="29344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Возрастные особенности детей 6-7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лет. (презентация)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Готовность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школе. Выступление Быковой Марины Александровны»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Доклад Соловьёвой Е.С. с заседания общего родительского комитета. 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Выступление Лавровой Людмилы Васильевны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8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kartinkinaden.ru/uploads/posts/2020-07/1593721783_2-p-foni-dlya-detskikh-prezentatsii-v-shkolu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53"/>
            <a:ext cx="12192000" cy="690375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92331" y="522515"/>
            <a:ext cx="813816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Возраст 6 - 7 лет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Старший дошкольный возраст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период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познания мира человеческих отношений,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творчества и подготовки к следующему,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совершенно новому этапу в его жизни —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обучению в школе.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28308" y="2026478"/>
            <a:ext cx="72498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сюжетно-ролевых играх дети осваивают сложные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взаимодействия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людей, жизненные ситуации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Игровое пространство усложняется.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организации совместных игр дети используют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договор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умеют учитывать интересы других, в некоторой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степени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сдерживать эмоциональные порывы.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Происходит постепенный переход от игры как ведущей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деятельности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учению.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8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aden.ru/uploads/posts/2020-07/1593721783_2-p-foni-dlya-detskikh-prezentatsii-v-shkolu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37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88125" y="498124"/>
            <a:ext cx="4397829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</a:p>
          <a:p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Дети подготовительной к школе группы в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значительной степени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освоили конструирование из строительного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материала.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этом возрасте дети уже могут освоить сложные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сложения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листа бумаги и придумывать собственные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но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этому их нужно специально обучать.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Данный вид деятельности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просто доступен детям — он важен для</a:t>
            </a:r>
          </a:p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углубления их пространственных представлений.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Усложняется конструирование из природного материала.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64776" y="535576"/>
            <a:ext cx="63616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Образы из окружающей жизни и литературных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произведений,  передаваемые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детьми в изобразительной деятельности,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становятся сложнее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Рисунки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приобретают более детализированный характер,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обогащается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их цветовая гамма.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Более явными становятся различия между рисунками мальчиков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девочек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Изображение человека становится еще более детализированным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пропорциональным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Появляются пальцы на руках, глаза, рот, нос, брови, подбородок.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Одежда может быть украшена различными деталями.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8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aden.ru/uploads/posts/2020-07/1593721783_2-p-foni-dlya-detskikh-prezentatsii-v-shkolu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37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48938" y="453577"/>
            <a:ext cx="501178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Речь</a:t>
            </a:r>
          </a:p>
          <a:p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Развивается звуковая сторона, грамматический строй, лексика.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Развивается связная речь.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высказываниях детей отражаются как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расширяющийся словарь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так и характер ощущений, формирующихся в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этом возрасте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начинают активно употреблять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обобщающие существительные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синонимы, антонимы, прилагательные и т.д.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Развиваются диалогическая и некоторые виды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монологической речи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1828" y="553220"/>
            <a:ext cx="6096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Отношения со сверстниками</a:t>
            </a:r>
          </a:p>
          <a:p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Преобладают общественно значимые мотивы над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личностными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Развивается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эмпатия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сочувствие.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95704" y="368562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Отношения со взрослыми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Умеют следовать инструкции взрослого,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придерживаться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игровых правил.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Ребёнок стремиться качественно выполнить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какое-либо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задание, сравнить с образцом и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переделать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если что-то не получилось.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8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https://kartinkinaden.ru/uploads/posts/2020-07/1593721783_2-p-foni-dlya-detskikh-prezentatsii-v-shkolu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37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47108" y="866065"/>
            <a:ext cx="7598229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Эмоции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ребенка развито устойчивое положительное отношение к себе,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уверенность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своих силах. Он в состоянии проявить эмоциональность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самостоятельность в решении социальных и бытовых задач.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Возникает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критическое отношение к оценке взрослого и сверстника.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Оценивание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сверстника помогает ребенку оценивать самого себя.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моральных качествах ребенок судит главным образом по своему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поведению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которое или согласуется с нормами, принятыми в семье 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коллективе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сверстников, или не вписывается в систему этих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отношений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Самооценка ребёнка старшего дошкольного возраста достаточно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адекватна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более характерно её завышение, чем занижение. Ребёнок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более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объективно оценивает результат деятельности, чем поведение.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8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aden.ru/uploads/posts/2020-07/1593721783_2-p-foni-dlya-detskikh-prezentatsii-v-shkolu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37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4561" y="2274838"/>
            <a:ext cx="8765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качестве важнейшего новообразования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развитии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психической и личностной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сферы ребенка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– 7 летнего возраста является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соподчинение мотивов.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Осознание мотива «я должен», «я смогу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постепенно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начинает преобладать над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мотивом 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хочу».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2022" y="1293222"/>
            <a:ext cx="6354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 управлять ребёнка своими эмоциями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8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kartinkinaden.ru/uploads/posts/2020-07/1593721783_2-p-foni-dlya-detskikh-prezentatsii-v-shkolu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3753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2571" y="767443"/>
            <a:ext cx="6918960" cy="518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28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kartinkinaden.ru/uploads/posts/2020-07/1593721783_2-p-foni-dlya-detskikh-prezentatsii-v-shkolu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9037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fs00.infourok.ru/images/doc/238/168122/1/img16.jp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952" t="4549" r="6642" b="11693"/>
          <a:stretch>
            <a:fillRect/>
          </a:stretch>
        </p:blipFill>
        <p:spPr bwMode="auto">
          <a:xfrm>
            <a:off x="1711234" y="809898"/>
            <a:ext cx="8451669" cy="48855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4283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603</Words>
  <Application>Microsoft Office PowerPoint</Application>
  <PresentationFormat>Произвольный</PresentationFormat>
  <Paragraphs>125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Руфина Михайловна</cp:lastModifiedBy>
  <cp:revision>6</cp:revision>
  <dcterms:created xsi:type="dcterms:W3CDTF">2020-04-01T14:48:47Z</dcterms:created>
  <dcterms:modified xsi:type="dcterms:W3CDTF">2020-10-01T07:08:14Z</dcterms:modified>
</cp:coreProperties>
</file>