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0" autoAdjust="0"/>
    <p:restoredTop sz="86434" autoAdjust="0"/>
  </p:normalViewPr>
  <p:slideViewPr>
    <p:cSldViewPr>
      <p:cViewPr>
        <p:scale>
          <a:sx n="72" d="100"/>
          <a:sy n="72" d="100"/>
        </p:scale>
        <p:origin x="-66" y="12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2A694-2B83-41BD-89B4-5B679C4D5C3D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101A9-E1F7-4361-B61D-9EF0224F82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«Мир фоновой музыки» Инновационный проект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A101A9-E1F7-4361-B61D-9EF0224F829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Нажмите для загрузки Скачать рамки для детского портфолио бесплатно : качайте без ожидания и реклам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85728"/>
            <a:ext cx="742955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0" y="12144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57422" y="2071678"/>
            <a:ext cx="47149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«Мир фоновой музыки» </a:t>
            </a:r>
          </a:p>
          <a:p>
            <a:pPr algn="ctr"/>
            <a:r>
              <a:rPr lang="ru-RU" dirty="0" err="1" smtClean="0"/>
              <a:t>Инноваци</a:t>
            </a:r>
            <a:endParaRPr lang="ru-RU" dirty="0" smtClean="0"/>
          </a:p>
          <a:p>
            <a:pPr algn="ctr"/>
            <a:r>
              <a:rPr lang="ru-RU" dirty="0" smtClean="0"/>
              <a:t>Подготовила : музыкальный руководитель Бродя.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7473" y="2967335"/>
            <a:ext cx="167995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2643182"/>
            <a:ext cx="4942763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Инновационный образовательный проект</a:t>
            </a:r>
          </a:p>
          <a:p>
            <a:pPr algn="ctr"/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Подготовили:</a:t>
            </a:r>
          </a:p>
          <a:p>
            <a:pPr algn="ctr"/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музыкальный руководитель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Ш</a:t>
            </a:r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убина Л. Г</a:t>
            </a:r>
          </a:p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Воспитатель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Рыбакова Е Н.</a:t>
            </a:r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.</a:t>
            </a:r>
          </a:p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МКДОУ «детский сад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№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23 «Теремок»»</a:t>
            </a:r>
          </a:p>
          <a:p>
            <a:pPr algn="ctr"/>
            <a:endParaRPr lang="ru-RU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endParaRPr lang="ru-RU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  <a:p>
            <a:pPr algn="ctr"/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pPr algn="ctr"/>
            <a:endParaRPr lang="ru-RU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3965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Материально-техническое обеспечение: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Развивающая предметная среда детского сада оборудована с учетом возрастных особенностей детей. Все элементы среды связаны между собой по содержанию, масштабу и художественному решению. В образовательном учреждении имеется методический кабинет, кабинет релаксации,  музыкальный зал, физкультурный зал, </a:t>
            </a:r>
            <a:r>
              <a:rPr lang="ru-RU" dirty="0" err="1" smtClean="0"/>
              <a:t>логопункт</a:t>
            </a:r>
            <a:r>
              <a:rPr lang="ru-RU" dirty="0" smtClean="0"/>
              <a:t>, спортивная площадка, участки для прогулок детей, групповые помещения, оборудованные с учетом возрастных особенностей детей. Подобрана фонотека классической и современной музыки, приобретены музыкальный центр, DVD-проигрыватель, </a:t>
            </a:r>
            <a:r>
              <a:rPr lang="ru-RU" dirty="0" err="1" smtClean="0"/>
              <a:t>аудио-аппаратура</a:t>
            </a:r>
            <a:r>
              <a:rPr lang="ru-RU" dirty="0" smtClean="0"/>
              <a:t> для каждой возрастной группы, что способствует более красочному и яркому воспроизведению музыкальных произведений.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5716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Конечные результаты реализации проекта: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0"/>
            <a:endParaRPr lang="ru-RU" sz="6000" dirty="0" smtClean="0"/>
          </a:p>
          <a:p>
            <a:pPr lvl="0"/>
            <a:r>
              <a:rPr lang="ru-RU" sz="6000" dirty="0" smtClean="0"/>
              <a:t>Создание комплексной системы использования фоновой музыки как важнейшего компонента музыкального воспитания в детском  саду;</a:t>
            </a:r>
          </a:p>
          <a:p>
            <a:pPr lvl="0"/>
            <a:r>
              <a:rPr lang="ru-RU" sz="6000" dirty="0" smtClean="0"/>
              <a:t>обобщение и распространение опыта на тему: "Фоновая музыка как важнейший компонент системы музыкального воспитания в  детском саду";</a:t>
            </a:r>
          </a:p>
          <a:p>
            <a:pPr lvl="0"/>
            <a:r>
              <a:rPr lang="ru-RU" sz="6000" dirty="0" smtClean="0"/>
              <a:t>повышение компетентности и профессионализма педагогов в музыкальной культуре;</a:t>
            </a:r>
          </a:p>
          <a:p>
            <a:pPr lvl="0"/>
            <a:r>
              <a:rPr lang="ru-RU" sz="6000" dirty="0" smtClean="0"/>
              <a:t>качественное изменение условий для художественно-эстетического воспитания через оснащение материально-технической базы по данному направлению;</a:t>
            </a:r>
          </a:p>
          <a:p>
            <a:pPr lvl="0"/>
            <a:r>
              <a:rPr lang="ru-RU" sz="6000" dirty="0" smtClean="0"/>
              <a:t>совершенствование системы работы по музыкальному воспитанию у всех участников воспитательно-образовательного процесса в ДОУ;</a:t>
            </a:r>
          </a:p>
          <a:p>
            <a:pPr lvl="0"/>
            <a:r>
              <a:rPr lang="ru-RU" sz="6000" dirty="0" smtClean="0"/>
              <a:t>участие </a:t>
            </a:r>
            <a:r>
              <a:rPr lang="ru-RU" sz="6000" b="1" dirty="0" smtClean="0"/>
              <a:t>ДОУ</a:t>
            </a:r>
            <a:r>
              <a:rPr lang="ru-RU" sz="6000" dirty="0" smtClean="0"/>
              <a:t> во всероссийских, областных и городских конкурсах инновационных проектов.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Содержание работы с педагогами 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600" dirty="0" smtClean="0"/>
              <a:t>      1. Консультации: " </a:t>
            </a:r>
            <a:br>
              <a:rPr lang="ru-RU" sz="8600" dirty="0" smtClean="0"/>
            </a:br>
            <a:r>
              <a:rPr lang="ru-RU" sz="8600" dirty="0" smtClean="0"/>
              <a:t>Подбор музыкального репертуара и его планирование", "Учет индивидуальных особенностей детей при подборе репертуара".</a:t>
            </a:r>
          </a:p>
          <a:p>
            <a:r>
              <a:rPr lang="ru-RU" sz="8600" dirty="0" smtClean="0"/>
              <a:t>2. Семинар-практикум "Фоновая музыка как метод накопления музыкальных впечатлений".</a:t>
            </a:r>
          </a:p>
          <a:p>
            <a:r>
              <a:rPr lang="ru-RU" sz="8600" dirty="0" smtClean="0"/>
              <a:t>3. Информационный лекторий "Музыкотерапия".</a:t>
            </a:r>
          </a:p>
          <a:p>
            <a:r>
              <a:rPr lang="ru-RU" sz="8600" dirty="0" smtClean="0"/>
              <a:t>4. Тренинг "Влияние музыки на умственное и психическое развитие ребенка".</a:t>
            </a:r>
          </a:p>
          <a:p>
            <a:pPr>
              <a:buNone/>
            </a:pPr>
            <a:r>
              <a:rPr lang="ru-RU" sz="8600" dirty="0" smtClean="0"/>
              <a:t>     6. Проведение тематических бесед по включению фоновой музыки в образовательный процесс.</a:t>
            </a:r>
          </a:p>
          <a:p>
            <a:r>
              <a:rPr lang="ru-RU" sz="8600" dirty="0" smtClean="0"/>
              <a:t>7. Просмотр видеофильмов.</a:t>
            </a:r>
          </a:p>
          <a:p>
            <a:r>
              <a:rPr lang="ru-RU" sz="8600" dirty="0" smtClean="0"/>
              <a:t>8. Подбор фонотеки для каждой возрастной группы.</a:t>
            </a:r>
          </a:p>
          <a:p>
            <a:r>
              <a:rPr lang="ru-RU" sz="8600" dirty="0" smtClean="0"/>
              <a:t>9. Проведение "Недели музыки".</a:t>
            </a:r>
          </a:p>
          <a:p>
            <a:r>
              <a:rPr lang="ru-RU" sz="8600" dirty="0" smtClean="0"/>
              <a:t>10. Вечер вопросов и ответов </a:t>
            </a:r>
            <a:br>
              <a:rPr lang="ru-RU" sz="8600" dirty="0" smtClean="0"/>
            </a:br>
            <a:endParaRPr lang="ru-RU" sz="8600" dirty="0" smtClean="0"/>
          </a:p>
          <a:p>
            <a:r>
              <a:rPr lang="ru-RU" sz="8600" dirty="0" smtClean="0"/>
              <a:t>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Содержание работы с детьми: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1. Включение фоновой музыки </a:t>
            </a:r>
            <a:br>
              <a:rPr lang="ru-RU" sz="2000" dirty="0" smtClean="0"/>
            </a:br>
            <a:r>
              <a:rPr lang="ru-RU" sz="2000" dirty="0" smtClean="0"/>
              <a:t>в образовательную деятельность, прогулки, беседы, игры, праздники и развлечения в соответствии с планированием для каждой возрастной группы (приложение 4).</a:t>
            </a:r>
          </a:p>
          <a:p>
            <a:r>
              <a:rPr lang="ru-RU" sz="2000" dirty="0" smtClean="0"/>
              <a:t>2. Рисунки детей "Как я вижу музыку".</a:t>
            </a:r>
          </a:p>
          <a:p>
            <a:r>
              <a:rPr lang="ru-RU" sz="2000" dirty="0" smtClean="0"/>
              <a:t>4. Рассматривание иллюстраций, плакатов, книг, наглядных пособий по музыкальной тематике.</a:t>
            </a:r>
          </a:p>
          <a:p>
            <a:r>
              <a:rPr lang="ru-RU" sz="2000" dirty="0" smtClean="0"/>
              <a:t>5. Просмотр телевизионных видеороликов "Мир животных", "Вальс цветов", "Времена года".</a:t>
            </a:r>
          </a:p>
          <a:p>
            <a:r>
              <a:rPr lang="ru-RU" sz="2000" dirty="0" smtClean="0"/>
              <a:t>6. Совместные с родителями мероприятия с включением фоновой музыки в жизнь дошкольника.</a:t>
            </a:r>
          </a:p>
          <a:p>
            <a:r>
              <a:rPr lang="ru-RU" sz="2000" dirty="0" smtClean="0"/>
              <a:t>7. Проведение "Недели музыки".</a:t>
            </a:r>
          </a:p>
          <a:p>
            <a:r>
              <a:rPr lang="ru-RU" sz="2000" dirty="0" smtClean="0"/>
              <a:t>8. Диагностика и оценка промежуточных результатов проекта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Содержание работы с родителями: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Совместные с родителями мероприятия с включением фоновой музыки </a:t>
            </a:r>
            <a:br>
              <a:rPr lang="ru-RU" dirty="0" smtClean="0"/>
            </a:br>
            <a:r>
              <a:rPr lang="ru-RU" dirty="0" smtClean="0"/>
              <a:t>в жизнь дошкольника (приложение 5).</a:t>
            </a:r>
          </a:p>
          <a:p>
            <a:r>
              <a:rPr lang="ru-RU" dirty="0" smtClean="0"/>
              <a:t>2. Семинар "Музыка в жизни ребенка".</a:t>
            </a:r>
          </a:p>
          <a:p>
            <a:r>
              <a:rPr lang="ru-RU" dirty="0" smtClean="0"/>
              <a:t>3. Индивидуальные консультации "Психолого-педагогическое воздействие на ребенка посредством музыки", "Что такое фоновая музыка?".</a:t>
            </a:r>
          </a:p>
          <a:p>
            <a:r>
              <a:rPr lang="ru-RU" dirty="0" smtClean="0"/>
              <a:t>4. Круглый стол "День музыки в семье".</a:t>
            </a:r>
          </a:p>
          <a:p>
            <a:r>
              <a:rPr lang="ru-RU" dirty="0" smtClean="0"/>
              <a:t>5. Выставка семейных рисунков "Слушаем музыку".</a:t>
            </a:r>
          </a:p>
          <a:p>
            <a:r>
              <a:rPr lang="ru-RU" dirty="0" smtClean="0"/>
              <a:t>6. Оформление информационных стендов в каждой группе.</a:t>
            </a:r>
          </a:p>
          <a:p>
            <a:r>
              <a:rPr lang="ru-RU" dirty="0" smtClean="0"/>
              <a:t>7. Памятки для родителей:</a:t>
            </a:r>
          </a:p>
          <a:p>
            <a:r>
              <a:rPr lang="ru-RU" dirty="0" smtClean="0"/>
              <a:t>"Примерный перечень музыкальных произведений, рекомендованных для слушания дома";</a:t>
            </a:r>
          </a:p>
          <a:p>
            <a:r>
              <a:rPr lang="ru-RU" dirty="0" smtClean="0"/>
              <a:t>"Лечебная сила музыки";</a:t>
            </a:r>
          </a:p>
          <a:p>
            <a:r>
              <a:rPr lang="ru-RU" dirty="0" smtClean="0"/>
              <a:t>"Музыка способна разбудить интеллект".</a:t>
            </a:r>
          </a:p>
          <a:p>
            <a:pPr>
              <a:buNone/>
            </a:pPr>
            <a:r>
              <a:rPr lang="ru-RU" dirty="0" smtClean="0"/>
              <a:t>       8. Подбор семейной фонотеки с учетом музыкальных вкусов родителей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Примерный репертуар фоновой музыки 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3230"/>
                <a:gridCol w="5186370"/>
              </a:tblGrid>
              <a:tr h="47703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Функция фоновой музыки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Примерный репертуар</a:t>
                      </a:r>
                      <a:endParaRPr lang="ru-RU" dirty="0"/>
                    </a:p>
                  </a:txBody>
                  <a:tcPr/>
                </a:tc>
              </a:tr>
              <a:tr h="43521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 Дебюсси. "Облака".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А.П. Бородин. "Ноктюрн" из струнного квартета.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К.-В.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Глюк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"Мелодия".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В.-А. Моцарт. "Реквием".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 Сен-Санс. "Карнавал животных".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 Шуберт. "Вечерняя серенада".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 Брамс. "Вальс № 3".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Р. Шуман. "Детские сцены", "Грезы".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Г.-Ф. Гендель. "Музыка на воде".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К.-В.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Глюк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Мелодия из оперы "Орфей и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Эвридика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2000240"/>
            <a:ext cx="26343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dirty="0" smtClean="0"/>
          </a:p>
          <a:p>
            <a:r>
              <a:rPr lang="ru-RU" sz="2400" dirty="0" err="1" smtClean="0">
                <a:solidFill>
                  <a:schemeClr val="bg1"/>
                </a:solidFill>
              </a:rPr>
              <a:t>Релаксирующая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(расслабляющая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642918"/>
          <a:ext cx="8143931" cy="560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6"/>
                <a:gridCol w="4786345"/>
              </a:tblGrid>
              <a:tr h="42848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517700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Тонизирующая (повышающая жизненный тонус, настроение)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Л. Бетховен. Увертюра "Эгмонт".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 Брамс. "Венгерский танец № 7".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А. Дворжак. "Славянский танец № 2".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 Лист. "Венгерские рапсодии".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 Моцарт. "Маленькая ночная серенада".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Э. Григ. "Утро".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И.-С. Бах. "Шутка".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 Штраус. "Весенние голоса".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 Шопен. "Прелюдии".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Б. 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Монти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"Чардаш"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571480"/>
          <a:ext cx="8143932" cy="571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4714908"/>
              </a:tblGrid>
              <a:tr h="6086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5106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endParaRPr lang="ru-RU" sz="2400" dirty="0" smtClean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Активизирующая </a:t>
                      </a:r>
                      <a:r>
                        <a:rPr lang="ru-RU" sz="2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(возбуждающая)</a:t>
                      </a:r>
                      <a:endParaRPr lang="ru-RU" sz="2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1755" marR="71755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П.И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. Чайковский. "Шестая симфония", 3-я часть.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Л. Бетховен. "Увертюра Эдмонд".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В.-А. Моцарт. "Турецкий марш".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Ф. Шопен. "Прелюдия 1, опус 28".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М.И. Глинка. "Камаринская".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В.-А. Моцарт. "Турецкое рондо"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1755" marR="71755" marT="64770" marB="6477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500042"/>
          <a:ext cx="8215370" cy="607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7778"/>
                <a:gridCol w="4597592"/>
              </a:tblGrid>
              <a:tr h="6471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5425117">
                <a:tc>
                  <a:txBody>
                    <a:bodyPr/>
                    <a:lstStyle/>
                    <a:p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Успокаивающая (умиротворяющая)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 Шопен. Прелюдия ми минор.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Т. 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Альбинони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Адажио для органа и струнных.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 Глинка. "Жаворонок".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А. 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Лядов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"Музыкальная табакерка".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 Сен-Санс. "Лебедь".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 Шуберт. "Серенада".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П.И. Чайковский. "Вальс цветов"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410716"/>
          <a:ext cx="8286808" cy="601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6293"/>
                <a:gridCol w="4240515"/>
              </a:tblGrid>
              <a:tr h="3478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565292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Организующая (способствующая концентрации внимания при организованной деятельности)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И.-С. Бах. "Ария".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А. 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Вивальди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"Времена года".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С. Прокофьев. "Марш".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Ф. Шуберт. "Музыкальный момент".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В.-А. Моцарт. "Гроза".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В.-А. Моцарт. Симфония № 40.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Д. Шостакович. Прелюдия и фуга фа минор.</a:t>
                      </a:r>
                    </a:p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П.И. Чайковский. "Времена года"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Обоснование значимости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Почему именно фоновая музыка? Фоновая музыка – это музыка, звучащая "вторым планом", без установки на осознанное восприятие, на занятиях и в свободной деятельности. Насыщение жизни ребенка музыкой, расширение и обогащение опыта ее восприятия происходит благодаря непроизвольному накоплению музыкальных впечатлений.</a:t>
            </a:r>
          </a:p>
          <a:p>
            <a:r>
              <a:rPr lang="ru-RU" dirty="0" smtClean="0"/>
              <a:t> Проблема координации деятельности всех участников образовательного процесса и поиск путей ее решения не теряют актуальности. Что может стать важнейшим фактором наиболее эффективной организации жизнедеятельности детей? Уверены, музыка!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00306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Основные </a:t>
            </a:r>
            <a:r>
              <a:rPr lang="ru-RU" b="1" dirty="0" smtClean="0"/>
              <a:t>ориентиры проекта.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2643205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b="1" u="sng" dirty="0" smtClean="0"/>
              <a:t> </a:t>
            </a:r>
            <a:r>
              <a:rPr lang="ru-RU" b="1" u="sng" dirty="0" smtClean="0"/>
              <a:t>      </a:t>
            </a:r>
          </a:p>
          <a:p>
            <a:pPr>
              <a:buNone/>
            </a:pPr>
            <a:r>
              <a:rPr lang="ru-RU" sz="6700" b="1" u="sng" dirty="0" smtClean="0"/>
              <a:t>Срок </a:t>
            </a:r>
            <a:r>
              <a:rPr lang="ru-RU" sz="6700" b="1" u="sng" dirty="0" smtClean="0"/>
              <a:t>реализации проекта:</a:t>
            </a:r>
            <a:r>
              <a:rPr lang="ru-RU" sz="6700" dirty="0" smtClean="0"/>
              <a:t> январь2019 г. – май 2019 г. </a:t>
            </a:r>
          </a:p>
          <a:p>
            <a:endParaRPr lang="ru-RU" sz="6700" b="1" u="sng" dirty="0" smtClean="0"/>
          </a:p>
          <a:p>
            <a:r>
              <a:rPr lang="ru-RU" sz="6700" b="1" u="sng" dirty="0" smtClean="0"/>
              <a:t>Участники </a:t>
            </a:r>
            <a:r>
              <a:rPr lang="ru-RU" sz="6700" b="1" u="sng" dirty="0" smtClean="0"/>
              <a:t>проекта:</a:t>
            </a:r>
            <a:r>
              <a:rPr lang="ru-RU" sz="6700" dirty="0" smtClean="0"/>
              <a:t> педагоги, воспитанники и родители средней группы.</a:t>
            </a:r>
          </a:p>
          <a:p>
            <a:endParaRPr lang="ru-RU" sz="6700" b="1" u="sng" dirty="0" smtClean="0"/>
          </a:p>
          <a:p>
            <a:r>
              <a:rPr lang="ru-RU" sz="6700" b="1" u="sng" dirty="0" smtClean="0"/>
              <a:t>Предмет </a:t>
            </a:r>
            <a:r>
              <a:rPr lang="ru-RU" sz="6700" b="1" u="sng" dirty="0" smtClean="0"/>
              <a:t>исследования:</a:t>
            </a:r>
            <a:r>
              <a:rPr lang="ru-RU" sz="6700" dirty="0" smtClean="0"/>
              <a:t> воспитательно-образовательное пространство детского сада и семьи.</a:t>
            </a:r>
          </a:p>
          <a:p>
            <a:pPr algn="ctr">
              <a:buNone/>
            </a:pPr>
            <a:endParaRPr lang="ru-RU" sz="4100" dirty="0" smtClean="0"/>
          </a:p>
          <a:p>
            <a:endParaRPr lang="ru-RU" sz="4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Социальная значимость</a:t>
            </a:r>
            <a:r>
              <a:rPr lang="ru-RU" dirty="0" smtClean="0"/>
              <a:t> проекта: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направлен  на создание благоприятного эмоционального  фона, психологического комфорта и на сохранение  </a:t>
            </a:r>
            <a:r>
              <a:rPr lang="ru-RU" b="1" dirty="0" smtClean="0"/>
              <a:t>здоровья</a:t>
            </a:r>
            <a:r>
              <a:rPr lang="ru-RU" dirty="0" smtClean="0"/>
              <a:t> воспитанников.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Гипотеза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включение фоновой музыки в повседневную жизнь детского сада позволит привить ребенку элементы музыкальной культуры и повысить качество воспитательно-образовательного процесса в ДОУ.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 проекта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гармоничное воздействие на личность ребенка через непроизвольное накопление им музыкальных впечатлений, при координации деятельности всех участников образовательного процесса.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Задачи проекта</a:t>
            </a:r>
            <a:r>
              <a:rPr lang="ru-RU" dirty="0" smtClean="0"/>
              <a:t>: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способствовать созданию благоприятного эмоционального фона, психологического комфорта и сохранению здоровья детей;</a:t>
            </a:r>
          </a:p>
          <a:p>
            <a:pPr lvl="0"/>
            <a:r>
              <a:rPr lang="ru-RU" dirty="0" smtClean="0"/>
              <a:t>развивать воображение, познавательную активность детей в процессе их творческой деятельности;</a:t>
            </a:r>
          </a:p>
          <a:p>
            <a:pPr lvl="0"/>
            <a:r>
              <a:rPr lang="ru-RU" dirty="0" smtClean="0"/>
              <a:t>повысить качество усвоения знаний через активизацию мыслительной деятельности;</a:t>
            </a:r>
          </a:p>
          <a:p>
            <a:pPr lvl="0"/>
            <a:r>
              <a:rPr lang="ru-RU" dirty="0" smtClean="0"/>
              <a:t>создать новые условия образовательной среды, позволяющие использовать фоновую музыку в течение всего дня;</a:t>
            </a:r>
          </a:p>
          <a:p>
            <a:pPr lvl="0"/>
            <a:r>
              <a:rPr lang="ru-RU" dirty="0" smtClean="0"/>
              <a:t>пополнить материальную базу дошкольного учреждения музыкальным оборудованием и новыми методическими пособиями.</a:t>
            </a:r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Предполагаемые результаты: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670560"/>
          <a:ext cx="8501121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095"/>
                <a:gridCol w="2985513"/>
                <a:gridCol w="2985513"/>
              </a:tblGrid>
              <a:tr h="5572164">
                <a:tc>
                  <a:txBody>
                    <a:bodyPr/>
                    <a:lstStyle/>
                    <a:p>
                      <a:r>
                        <a:rPr lang="ru-RU" sz="2000" b="1" i="1" u="sng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Для педагогов</a:t>
                      </a: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уровня компетентности в музыкальной деятельности;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инновационные изменения в организации воспитательно-образовательного процесса;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творческое использование фоновой музыки в разных видах детской деятельности.</a:t>
                      </a:r>
                    </a:p>
                    <a:p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1" u="sng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Для воспитанников: </a:t>
                      </a:r>
                      <a:endParaRPr lang="ru-RU" sz="20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усвоения знаний во время непосредственно образовательной  деятельности;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появление интереса к музыкальной культуре; активизация эмоциональной отзывчивости в самостоятельной деятельности; проявление творческого самовыражения.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1" u="sng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Для родителей: </a:t>
                      </a:r>
                      <a:endParaRPr lang="ru-RU" sz="20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музыкальной культуры;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мотивация на эмоционально-личностное и эстетическое развитие ребенка в условиях семейного воспитания;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статуса семейного воспитания.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Организационное обеспечение: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r>
              <a:rPr lang="ru-RU" dirty="0" smtClean="0"/>
              <a:t>анализ ресурсов, необходимых для реализации проекта;</a:t>
            </a:r>
          </a:p>
          <a:p>
            <a:pPr lvl="0"/>
            <a:r>
              <a:rPr lang="ru-RU" dirty="0" smtClean="0"/>
              <a:t>работа по управлению деятельностью участников проекта.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274</TotalTime>
  <Words>489</Words>
  <Application>Microsoft Office PowerPoint</Application>
  <PresentationFormat>Экран (4:3)</PresentationFormat>
  <Paragraphs>164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Литейная</vt:lpstr>
      <vt:lpstr>Слайд 1</vt:lpstr>
      <vt:lpstr>Обоснование значимости </vt:lpstr>
      <vt:lpstr>     Основные ориентиры проекта.   :</vt:lpstr>
      <vt:lpstr>Социальная значимость проекта: </vt:lpstr>
      <vt:lpstr>Гипотеза: </vt:lpstr>
      <vt:lpstr>Цель проекта:</vt:lpstr>
      <vt:lpstr>Задачи проекта: </vt:lpstr>
      <vt:lpstr>Предполагаемые результаты:  </vt:lpstr>
      <vt:lpstr>Организационное обеспечение:</vt:lpstr>
      <vt:lpstr>     Материально-техническое обеспечение:  </vt:lpstr>
      <vt:lpstr>  Конечные результаты реализации проекта:   </vt:lpstr>
      <vt:lpstr>Содержание работы с педагогами :</vt:lpstr>
      <vt:lpstr>Содержание работы с детьми:</vt:lpstr>
      <vt:lpstr>Содержание работы с родителями:</vt:lpstr>
      <vt:lpstr>Примерный репертуар фоновой музыки :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«Мир фоновой музыки» Инноваци Подготовила : музыкальный руководитель Бродя</dc:title>
  <dc:creator>Алёна Анатольевна</dc:creator>
  <cp:lastModifiedBy>User</cp:lastModifiedBy>
  <cp:revision>33</cp:revision>
  <dcterms:created xsi:type="dcterms:W3CDTF">2015-07-29T09:21:41Z</dcterms:created>
  <dcterms:modified xsi:type="dcterms:W3CDTF">2019-03-17T04:26:30Z</dcterms:modified>
</cp:coreProperties>
</file>