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61" r:id="rId5"/>
    <p:sldId id="258" r:id="rId6"/>
    <p:sldId id="260" r:id="rId7"/>
    <p:sldId id="259" r:id="rId8"/>
    <p:sldId id="263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38D3A-F5EC-4717-8D25-15425A93ACAB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FF6E-C791-4C1D-AAD9-12CA358351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38D3A-F5EC-4717-8D25-15425A93ACAB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FF6E-C791-4C1D-AAD9-12CA358351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38D3A-F5EC-4717-8D25-15425A93ACAB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FF6E-C791-4C1D-AAD9-12CA358351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38D3A-F5EC-4717-8D25-15425A93ACAB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FF6E-C791-4C1D-AAD9-12CA358351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38D3A-F5EC-4717-8D25-15425A93ACAB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FF6E-C791-4C1D-AAD9-12CA358351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38D3A-F5EC-4717-8D25-15425A93ACAB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FF6E-C791-4C1D-AAD9-12CA358351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38D3A-F5EC-4717-8D25-15425A93ACAB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FF6E-C791-4C1D-AAD9-12CA358351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38D3A-F5EC-4717-8D25-15425A93ACAB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FF6E-C791-4C1D-AAD9-12CA358351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38D3A-F5EC-4717-8D25-15425A93ACAB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FF6E-C791-4C1D-AAD9-12CA358351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38D3A-F5EC-4717-8D25-15425A93ACAB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FF6E-C791-4C1D-AAD9-12CA358351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38D3A-F5EC-4717-8D25-15425A93ACAB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FF6E-C791-4C1D-AAD9-12CA358351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38D3A-F5EC-4717-8D25-15425A93ACAB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6FF6E-C791-4C1D-AAD9-12CA358351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500042"/>
            <a:ext cx="7772400" cy="1470025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Муниципальное казенное дошкольное образовательное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учреждение </a:t>
            </a:r>
            <a:r>
              <a:rPr lang="ru-RU" sz="1600" b="1" dirty="0" smtClean="0"/>
              <a:t>«Детский сад № 23 «Теремок»</a:t>
            </a:r>
            <a:br>
              <a:rPr lang="ru-RU" sz="1600" b="1" dirty="0" smtClean="0"/>
            </a:br>
            <a:endParaRPr lang="ru-RU" sz="1600" b="1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643042" y="2571744"/>
            <a:ext cx="6400800" cy="228601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Визитная карточка кабинета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педагога-психолога</a:t>
            </a:r>
          </a:p>
          <a:p>
            <a:r>
              <a:rPr lang="ru-RU" b="1" dirty="0" err="1" smtClean="0">
                <a:solidFill>
                  <a:srgbClr val="FF0000"/>
                </a:solidFill>
              </a:rPr>
              <a:t>Ельцыной</a:t>
            </a:r>
            <a:r>
              <a:rPr lang="ru-RU" b="1" dirty="0" smtClean="0">
                <a:solidFill>
                  <a:srgbClr val="FF0000"/>
                </a:solidFill>
              </a:rPr>
              <a:t> Надежды Николаевны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86834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Рабочая зона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85786" y="1000108"/>
            <a:ext cx="4281518" cy="92869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Библиотека специальной литературы и практических пособий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214942" y="1000108"/>
            <a:ext cx="3752848" cy="57150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Материалы для консультаций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6" name="Picture 2" descr="C:\Users\ДЕТСКИЙ САД\Desktop\Новая папка\20200924_122726.jpg"/>
          <p:cNvPicPr>
            <a:picLocks noChangeAspect="1" noChangeArrowheads="1"/>
          </p:cNvPicPr>
          <p:nvPr/>
        </p:nvPicPr>
        <p:blipFill>
          <a:blip r:embed="rId3" cstate="print"/>
          <a:srcRect l="7723" t="12447" b="5005"/>
          <a:stretch>
            <a:fillRect/>
          </a:stretch>
        </p:blipFill>
        <p:spPr bwMode="auto">
          <a:xfrm rot="10800000">
            <a:off x="5143504" y="4143380"/>
            <a:ext cx="3714776" cy="249232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7" name="Picture 3" descr="C:\Users\ДЕТСКИЙ САД\Desktop\Новая папка\20200924_123501.jpg"/>
          <p:cNvPicPr>
            <a:picLocks noChangeAspect="1" noChangeArrowheads="1"/>
          </p:cNvPicPr>
          <p:nvPr/>
        </p:nvPicPr>
        <p:blipFill>
          <a:blip r:embed="rId4" cstate="print"/>
          <a:srcRect b="9722"/>
          <a:stretch>
            <a:fillRect/>
          </a:stretch>
        </p:blipFill>
        <p:spPr bwMode="auto">
          <a:xfrm rot="10800000">
            <a:off x="5143504" y="1357298"/>
            <a:ext cx="3721841" cy="2520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11" name="Picture 3" descr="C:\Users\ДЕТСКИЙ САД\Desktop\Новая папка\20200924_123602.jpg"/>
          <p:cNvPicPr>
            <a:picLocks noChangeAspect="1" noChangeArrowheads="1"/>
          </p:cNvPicPr>
          <p:nvPr/>
        </p:nvPicPr>
        <p:blipFill>
          <a:blip r:embed="rId5" cstate="print"/>
          <a:srcRect l="16254" t="53144" b="7076"/>
          <a:stretch>
            <a:fillRect/>
          </a:stretch>
        </p:blipFill>
        <p:spPr bwMode="auto">
          <a:xfrm rot="5400000">
            <a:off x="-741634" y="3170470"/>
            <a:ext cx="3857654" cy="137431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12" name="Picture 2" descr="C:\Users\ДЕТСКИЙ САД\Desktop\Новая папка\20200924_120559.jpg"/>
          <p:cNvPicPr>
            <a:picLocks noChangeAspect="1" noChangeArrowheads="1"/>
          </p:cNvPicPr>
          <p:nvPr/>
        </p:nvPicPr>
        <p:blipFill>
          <a:blip r:embed="rId6" cstate="print"/>
          <a:srcRect l="14151" b="4717"/>
          <a:stretch>
            <a:fillRect/>
          </a:stretch>
        </p:blipFill>
        <p:spPr bwMode="auto">
          <a:xfrm rot="5400000">
            <a:off x="1456696" y="2472338"/>
            <a:ext cx="3929090" cy="284201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Рабочая зона для проведения занятий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C:\Users\ДЕТСКИЙ САД\Desktop\Новая папка\20200924_09135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17689"/>
          <a:stretch>
            <a:fillRect/>
          </a:stretch>
        </p:blipFill>
        <p:spPr bwMode="auto">
          <a:xfrm rot="5400000">
            <a:off x="6429387" y="4214819"/>
            <a:ext cx="2357455" cy="235745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1026" name="Picture 2" descr="C:\Users\ДЕТСКИЙ САД\Desktop\20200924_0818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b="16798"/>
          <a:stretch>
            <a:fillRect/>
          </a:stretch>
        </p:blipFill>
        <p:spPr bwMode="auto">
          <a:xfrm rot="10800000">
            <a:off x="3929058" y="1000108"/>
            <a:ext cx="4922667" cy="3071834"/>
          </a:xfrm>
          <a:prstGeom prst="rect">
            <a:avLst/>
          </a:prstGeom>
          <a:noFill/>
        </p:spPr>
      </p:pic>
      <p:pic>
        <p:nvPicPr>
          <p:cNvPr id="7" name="Picture 2" descr="C:\Users\ДЕТСКИЙ САД\Desktop\20200924_1043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893339" y="4250537"/>
            <a:ext cx="2286016" cy="221457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9" name="Picture 2" descr="C:\Users\ДЕТСКИЙ САД\Desktop\Новая папка\20200923_112019.jpg"/>
          <p:cNvPicPr>
            <a:picLocks noChangeAspect="1" noChangeArrowheads="1"/>
          </p:cNvPicPr>
          <p:nvPr/>
        </p:nvPicPr>
        <p:blipFill>
          <a:blip r:embed="rId6" cstate="print"/>
          <a:srcRect t="13837" b="8332"/>
          <a:stretch>
            <a:fillRect/>
          </a:stretch>
        </p:blipFill>
        <p:spPr bwMode="auto">
          <a:xfrm rot="5400000">
            <a:off x="539510" y="2389392"/>
            <a:ext cx="3929091" cy="22935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Зона релаксации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ДЕТСКИЙ САД\Desktop\Новая папка\20200924_11222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b="14151"/>
          <a:stretch>
            <a:fillRect/>
          </a:stretch>
        </p:blipFill>
        <p:spPr bwMode="auto">
          <a:xfrm rot="5400000">
            <a:off x="280961" y="2219313"/>
            <a:ext cx="4038600" cy="260032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8195" name="Picture 3" descr="C:\Users\ДЕТСКИЙ САД\Desktop\Новая папка\20200924_1123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t="22169"/>
          <a:stretch>
            <a:fillRect/>
          </a:stretch>
        </p:blipFill>
        <p:spPr bwMode="auto">
          <a:xfrm rot="5400000">
            <a:off x="2945609" y="3198003"/>
            <a:ext cx="4038600" cy="235745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7" name="Picture 3" descr="C:\Users\ДЕТСКИЙ САД\Desktop\Новая папка\20200924_121027.jpg"/>
          <p:cNvPicPr>
            <a:picLocks noChangeAspect="1" noChangeArrowheads="1"/>
          </p:cNvPicPr>
          <p:nvPr/>
        </p:nvPicPr>
        <p:blipFill>
          <a:blip r:embed="rId5" cstate="print"/>
          <a:srcRect t="8019" b="9434"/>
          <a:stretch>
            <a:fillRect/>
          </a:stretch>
        </p:blipFill>
        <p:spPr bwMode="auto">
          <a:xfrm rot="5400000">
            <a:off x="5517361" y="2697953"/>
            <a:ext cx="4038600" cy="250029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Развивающие игры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1071546"/>
            <a:ext cx="20717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Дары </a:t>
            </a:r>
            <a:r>
              <a:rPr lang="ru-RU" sz="2000" b="1" dirty="0" err="1" smtClean="0">
                <a:solidFill>
                  <a:srgbClr val="002060"/>
                </a:solidFill>
              </a:rPr>
              <a:t>Фребеля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7170" name="Picture 2" descr="C:\Users\ДЕТСКИЙ САД\Desktop\Новая папка\20200924_1135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14676"/>
          <a:stretch>
            <a:fillRect/>
          </a:stretch>
        </p:blipFill>
        <p:spPr bwMode="auto">
          <a:xfrm rot="5400000">
            <a:off x="549229" y="2093921"/>
            <a:ext cx="4857784" cy="3813166"/>
          </a:xfrm>
          <a:prstGeom prst="rect">
            <a:avLst/>
          </a:prstGeom>
          <a:noFill/>
        </p:spPr>
      </p:pic>
      <p:pic>
        <p:nvPicPr>
          <p:cNvPr id="7171" name="Picture 3" descr="C:\Users\ДЕТСКИЙ САД\Desktop\Новая папка\20200924_1102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t="5974" r="2378" b="3482"/>
          <a:stretch>
            <a:fillRect/>
          </a:stretch>
        </p:blipFill>
        <p:spPr bwMode="auto">
          <a:xfrm rot="5400000">
            <a:off x="4577992" y="2208562"/>
            <a:ext cx="4845799" cy="371477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429256" y="1071546"/>
            <a:ext cx="23039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Набор </a:t>
            </a:r>
            <a:r>
              <a:rPr lang="ru-RU" sz="2000" b="1" dirty="0" err="1" smtClean="0">
                <a:solidFill>
                  <a:srgbClr val="002060"/>
                </a:solidFill>
              </a:rPr>
              <a:t>Монтессори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</a:rPr>
              <a:t>Развивающие игры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ДЕТСКИЙ САД\Desktop\Новая папка\20200924_11103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21439" y="2964653"/>
            <a:ext cx="3929090" cy="2286016"/>
          </a:xfrm>
          <a:prstGeom prst="rect">
            <a:avLst/>
          </a:prstGeom>
          <a:noFill/>
        </p:spPr>
      </p:pic>
      <p:pic>
        <p:nvPicPr>
          <p:cNvPr id="5123" name="Picture 3" descr="C:\Users\ДЕТСКИЙ САД\Desktop\Новая папка\20200924_1109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928926" y="2857496"/>
            <a:ext cx="4000528" cy="2428892"/>
          </a:xfrm>
          <a:prstGeom prst="rect">
            <a:avLst/>
          </a:prstGeom>
          <a:noFill/>
        </p:spPr>
      </p:pic>
      <p:pic>
        <p:nvPicPr>
          <p:cNvPr id="7" name="Picture 2" descr="C:\Users\ДЕТСКИЙ САД\Desktop\Новая папка\20200924_110752.jpg"/>
          <p:cNvPicPr>
            <a:picLocks noChangeAspect="1" noChangeArrowheads="1"/>
          </p:cNvPicPr>
          <p:nvPr/>
        </p:nvPicPr>
        <p:blipFill>
          <a:blip r:embed="rId5" cstate="print"/>
          <a:srcRect t="14285"/>
          <a:stretch>
            <a:fillRect/>
          </a:stretch>
        </p:blipFill>
        <p:spPr bwMode="auto">
          <a:xfrm rot="5400000">
            <a:off x="5607851" y="2821777"/>
            <a:ext cx="3929090" cy="257176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214414" y="1214422"/>
            <a:ext cx="16871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/>
              <a:t>Игры</a:t>
            </a:r>
          </a:p>
          <a:p>
            <a:pPr algn="ctr"/>
            <a:r>
              <a:rPr lang="ru-RU" sz="2000" b="1" dirty="0" smtClean="0"/>
              <a:t> </a:t>
            </a:r>
            <a:r>
              <a:rPr lang="ru-RU" sz="2000" b="1" dirty="0" err="1" smtClean="0"/>
              <a:t>Воскобовича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714744" y="1357298"/>
            <a:ext cx="20775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Игры Никитина</a:t>
            </a:r>
            <a:endParaRPr lang="ru-RU" sz="2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500826" y="1214422"/>
            <a:ext cx="22860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Межполушарные </a:t>
            </a:r>
          </a:p>
          <a:p>
            <a:pPr algn="ctr"/>
            <a:r>
              <a:rPr lang="ru-RU" sz="2000" b="1" dirty="0" smtClean="0"/>
              <a:t>доски</a:t>
            </a:r>
            <a:endParaRPr lang="ru-RU" sz="20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Альбомы для развивающих игр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6147" name="Picture 3" descr="C:\Users\ДЕТСКИЙ САД\Desktop\Новая папка\20200924_12202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4590" b="8207"/>
          <a:stretch>
            <a:fillRect/>
          </a:stretch>
        </p:blipFill>
        <p:spPr bwMode="auto">
          <a:xfrm rot="10800000">
            <a:off x="1285852" y="1071546"/>
            <a:ext cx="7429584" cy="53608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Игровые пособия, дидактические игры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0242" name="Picture 2" descr="C:\Users\ДЕТСКИЙ САД\Desktop\Новая папка\20200924_11533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t="9434"/>
          <a:stretch>
            <a:fillRect/>
          </a:stretch>
        </p:blipFill>
        <p:spPr bwMode="auto">
          <a:xfrm>
            <a:off x="1428728" y="3786190"/>
            <a:ext cx="4038600" cy="274319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10243" name="Picture 3" descr="C:\Users\ДЕТСКИЙ САД\Desktop\Новая папка\20200924_11175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l="9178"/>
          <a:stretch>
            <a:fillRect/>
          </a:stretch>
        </p:blipFill>
        <p:spPr bwMode="auto">
          <a:xfrm rot="5400000">
            <a:off x="5229219" y="1985966"/>
            <a:ext cx="3857652" cy="30289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6" name="Picture 7" descr="C:\Users\ДЕТСКИЙ САД\Desktop\Новая папка\20200925_082746.jpg"/>
          <p:cNvPicPr>
            <a:picLocks noChangeAspect="1" noChangeArrowheads="1"/>
          </p:cNvPicPr>
          <p:nvPr/>
        </p:nvPicPr>
        <p:blipFill>
          <a:blip r:embed="rId5" cstate="print"/>
          <a:srcRect l="8136" r="8726"/>
          <a:stretch>
            <a:fillRect/>
          </a:stretch>
        </p:blipFill>
        <p:spPr bwMode="auto">
          <a:xfrm rot="10800000">
            <a:off x="1500166" y="1142984"/>
            <a:ext cx="4000528" cy="25003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Практические пособия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9220" name="Picture 4" descr="C:\Users\ДЕТСКИЙ САД\Desktop\Новая папка\20200924_12235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9375"/>
          <a:stretch>
            <a:fillRect/>
          </a:stretch>
        </p:blipFill>
        <p:spPr bwMode="auto">
          <a:xfrm rot="5400000">
            <a:off x="1000100" y="1857364"/>
            <a:ext cx="4143404" cy="3429024"/>
          </a:xfrm>
          <a:prstGeom prst="rect">
            <a:avLst/>
          </a:prstGeom>
          <a:noFill/>
        </p:spPr>
      </p:pic>
      <p:pic>
        <p:nvPicPr>
          <p:cNvPr id="9221" name="Picture 5" descr="C:\Users\ДЕТСКИЙ САД\Desktop\Новая папка\20200924_1221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l="9787" t="5660" b="9434"/>
          <a:stretch>
            <a:fillRect/>
          </a:stretch>
        </p:blipFill>
        <p:spPr bwMode="auto">
          <a:xfrm rot="10800000">
            <a:off x="5000628" y="1285860"/>
            <a:ext cx="3643338" cy="2428892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 l="10495" r="8136"/>
          <a:stretch>
            <a:fillRect/>
          </a:stretch>
        </p:blipFill>
        <p:spPr bwMode="auto">
          <a:xfrm rot="10800000">
            <a:off x="5000628" y="3929066"/>
            <a:ext cx="378621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1108</TotalTime>
  <Words>55</Words>
  <Application>Microsoft Office PowerPoint</Application>
  <PresentationFormat>Экран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Муниципальное казенное дошкольное образовательное  учреждение «Детский сад № 23 «Теремок» </vt:lpstr>
      <vt:lpstr>Рабочая зона</vt:lpstr>
      <vt:lpstr>Рабочая зона для проведения занятий</vt:lpstr>
      <vt:lpstr>Зона релаксации</vt:lpstr>
      <vt:lpstr>Развивающие игры</vt:lpstr>
      <vt:lpstr>Развивающие игры</vt:lpstr>
      <vt:lpstr>Альбомы для развивающих игр</vt:lpstr>
      <vt:lpstr>Игровые пособия, дидактические игры</vt:lpstr>
      <vt:lpstr>Практические пособия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Рабочая зона</dc:title>
  <dc:creator>ДЕТСКИЙ САД</dc:creator>
  <cp:lastModifiedBy>ДЕТСКИЙ САД</cp:lastModifiedBy>
  <cp:revision>20</cp:revision>
  <dcterms:created xsi:type="dcterms:W3CDTF">2020-09-24T09:13:26Z</dcterms:created>
  <dcterms:modified xsi:type="dcterms:W3CDTF">2020-09-25T05:14:19Z</dcterms:modified>
</cp:coreProperties>
</file>