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4" r:id="rId5"/>
    <p:sldId id="262" r:id="rId6"/>
    <p:sldId id="265" r:id="rId7"/>
    <p:sldId id="257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5FDB-442C-4FA2-894F-D432CC9949FA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7748-60C7-4C6F-B082-06BF851E5E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2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5FDB-442C-4FA2-894F-D432CC9949FA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7748-60C7-4C6F-B082-06BF851E5E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1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5FDB-442C-4FA2-894F-D432CC9949FA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7748-60C7-4C6F-B082-06BF851E5E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49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5FDB-442C-4FA2-894F-D432CC9949FA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7748-60C7-4C6F-B082-06BF851E5E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37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5FDB-442C-4FA2-894F-D432CC9949FA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7748-60C7-4C6F-B082-06BF851E5E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95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5FDB-442C-4FA2-894F-D432CC9949FA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7748-60C7-4C6F-B082-06BF851E5E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61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5FDB-442C-4FA2-894F-D432CC9949FA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7748-60C7-4C6F-B082-06BF851E5E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7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5FDB-442C-4FA2-894F-D432CC9949FA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7748-60C7-4C6F-B082-06BF851E5E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5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5FDB-442C-4FA2-894F-D432CC9949FA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7748-60C7-4C6F-B082-06BF851E5E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42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5FDB-442C-4FA2-894F-D432CC9949FA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7748-60C7-4C6F-B082-06BF851E5E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26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5FDB-442C-4FA2-894F-D432CC9949FA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7748-60C7-4C6F-B082-06BF851E5E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1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F5FDB-442C-4FA2-894F-D432CC9949FA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67748-60C7-4C6F-B082-06BF851E5E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62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jpeg"/><Relationship Id="rId7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3" y="169817"/>
            <a:ext cx="11874137" cy="6479177"/>
          </a:xfrm>
          <a:prstGeom prst="rect">
            <a:avLst/>
          </a:prstGeom>
        </p:spPr>
      </p:pic>
      <p:sp>
        <p:nvSpPr>
          <p:cNvPr id="8194" name="AutoShape 2" descr="https://democrator.ru/pics/petition/42/c8/42c8770d-0-peti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s://democrator.ru/pics/petition/42/c8/42c8770d-0-peti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40" y="470263"/>
            <a:ext cx="4783653" cy="401029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" name="Вертикальный свиток 6"/>
          <p:cNvSpPr/>
          <p:nvPr/>
        </p:nvSpPr>
        <p:spPr>
          <a:xfrm>
            <a:off x="4140926" y="444137"/>
            <a:ext cx="7106194" cy="5917473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163671" y="1411941"/>
            <a:ext cx="5109882" cy="47089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Здравствуйте, ребята!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Наша природа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Талицкого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края  красивая, яркая. Однако есть люди, которые перестали ценить эту красоту и чистоту.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Талицкий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край нуждается в помощи. Земля, вода, воздух загрязнены. И одно красивое слово стало исчезать, его необходимо восстановить. Просим вас помочь, соберите все буквы этого слова, поставьте по порядку. Чтобы вы быстрее справились, мы вам подготовили  схемы – маршрута.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2F2F2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уважением ученые экологи.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38" y="0"/>
            <a:ext cx="90033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94" y="-95003"/>
            <a:ext cx="12360894" cy="6953003"/>
          </a:xfrm>
          <a:prstGeom prst="rect">
            <a:avLst/>
          </a:prstGeom>
        </p:spPr>
      </p:pic>
      <p:sp>
        <p:nvSpPr>
          <p:cNvPr id="6" name="Вертикальный свиток 5"/>
          <p:cNvSpPr/>
          <p:nvPr/>
        </p:nvSpPr>
        <p:spPr>
          <a:xfrm>
            <a:off x="0" y="1097469"/>
            <a:ext cx="5917474" cy="5577840"/>
          </a:xfrm>
          <a:prstGeom prst="verticalScroll">
            <a:avLst>
              <a:gd name="adj" fmla="val 774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6483532" y="1149531"/>
            <a:ext cx="5708468" cy="5525587"/>
          </a:xfrm>
          <a:prstGeom prst="verticalScroll">
            <a:avLst>
              <a:gd name="adj" fmla="val 70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s://ds05.infourok.ru/uploads/ex/089a/00121d81-08649bc2/hello_html_502fe74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6" b="9725"/>
          <a:stretch/>
        </p:blipFill>
        <p:spPr bwMode="auto">
          <a:xfrm>
            <a:off x="169817" y="169817"/>
            <a:ext cx="2725783" cy="206076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sr-ikor.detkin-club.ru/editor/1984/images/%D0%A0%D0%BE%D1%89%D1%83%D0%BF%D0%BA%D0%B8%D0%BD%D0%B0%D0%9D%D0%98/9bf060df3f203f4fd52da0a4e66d4b5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r="15086"/>
          <a:stretch/>
        </p:blipFill>
        <p:spPr bwMode="auto">
          <a:xfrm>
            <a:off x="9645623" y="0"/>
            <a:ext cx="2546377" cy="2403567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50620" y="493776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77696" y="159208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22071" y="1629691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609552" y="243145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77891" y="255069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26199" y="5274416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C:\Users\111\Desktop\счастливые-дети-держа-руки-в-круге-милые-мальчики-и-девушки-имея-136845063.jpg"/>
          <p:cNvPicPr/>
          <p:nvPr/>
        </p:nvPicPr>
        <p:blipFill>
          <a:blip r:embed="rId5" cstate="print"/>
          <a:srcRect t="5598" b="4323"/>
          <a:stretch>
            <a:fillRect/>
          </a:stretch>
        </p:blipFill>
        <p:spPr bwMode="auto">
          <a:xfrm>
            <a:off x="1881051" y="3592285"/>
            <a:ext cx="2612572" cy="250806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1" name="Рисунок 20" descr="C:\Users\111\Desktop\счастливые-дети-держа-руки-в-круге-милые-мальчики-и-девушки-имея-136845063.jpg"/>
          <p:cNvPicPr/>
          <p:nvPr/>
        </p:nvPicPr>
        <p:blipFill>
          <a:blip r:embed="rId5" cstate="print"/>
          <a:srcRect t="5598" b="4323"/>
          <a:stretch>
            <a:fillRect/>
          </a:stretch>
        </p:blipFill>
        <p:spPr bwMode="auto">
          <a:xfrm>
            <a:off x="8268788" y="3644536"/>
            <a:ext cx="2564784" cy="246888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2743199" y="4428308"/>
            <a:ext cx="780347" cy="80504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44000" y="4532810"/>
            <a:ext cx="729316" cy="71238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Дуга 23"/>
          <p:cNvSpPr/>
          <p:nvPr/>
        </p:nvSpPr>
        <p:spPr>
          <a:xfrm rot="17843450">
            <a:off x="9876190" y="2871160"/>
            <a:ext cx="914400" cy="971738"/>
          </a:xfrm>
          <a:prstGeom prst="arc">
            <a:avLst>
              <a:gd name="adj1" fmla="val 12776387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17843450">
            <a:off x="3771482" y="2736176"/>
            <a:ext cx="914400" cy="971738"/>
          </a:xfrm>
          <a:prstGeom prst="arc">
            <a:avLst>
              <a:gd name="adj1" fmla="val 13418817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8" name="AutoShape 2" descr="http://getdrawings.com/vectors/shoe-sole-vector-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6" cstate="print"/>
          <a:srcRect l="49858"/>
          <a:stretch>
            <a:fillRect/>
          </a:stretch>
        </p:blipFill>
        <p:spPr bwMode="auto">
          <a:xfrm rot="900166">
            <a:off x="1149533" y="4036287"/>
            <a:ext cx="367844" cy="73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6" cstate="print"/>
          <a:srcRect l="50452"/>
          <a:stretch>
            <a:fillRect/>
          </a:stretch>
        </p:blipFill>
        <p:spPr bwMode="auto">
          <a:xfrm rot="676335">
            <a:off x="7485018" y="4449944"/>
            <a:ext cx="363489" cy="73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6" cstate="print"/>
          <a:srcRect l="48671"/>
          <a:stretch>
            <a:fillRect/>
          </a:stretch>
        </p:blipFill>
        <p:spPr bwMode="auto">
          <a:xfrm rot="1100370">
            <a:off x="1306288" y="3156721"/>
            <a:ext cx="376552" cy="73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6" cstate="print"/>
          <a:srcRect l="48671"/>
          <a:stretch>
            <a:fillRect/>
          </a:stretch>
        </p:blipFill>
        <p:spPr bwMode="auto">
          <a:xfrm rot="1773447">
            <a:off x="1737360" y="2359887"/>
            <a:ext cx="376553" cy="73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6" cstate="print"/>
          <a:srcRect l="48671"/>
          <a:stretch>
            <a:fillRect/>
          </a:stretch>
        </p:blipFill>
        <p:spPr bwMode="auto">
          <a:xfrm rot="583906">
            <a:off x="7654834" y="3626985"/>
            <a:ext cx="376553" cy="73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6" cstate="print"/>
          <a:srcRect l="48671"/>
          <a:stretch>
            <a:fillRect/>
          </a:stretch>
        </p:blipFill>
        <p:spPr bwMode="auto">
          <a:xfrm rot="1412427">
            <a:off x="7889966" y="2947715"/>
            <a:ext cx="376553" cy="73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7" cstate="print"/>
          <a:srcRect l="43655"/>
          <a:stretch>
            <a:fillRect/>
          </a:stretch>
        </p:blipFill>
        <p:spPr bwMode="auto">
          <a:xfrm rot="11590640">
            <a:off x="7032484" y="4220392"/>
            <a:ext cx="413345" cy="73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6" cstate="print"/>
          <a:srcRect l="42706"/>
          <a:stretch>
            <a:fillRect/>
          </a:stretch>
        </p:blipFill>
        <p:spPr bwMode="auto">
          <a:xfrm rot="12571990">
            <a:off x="7485328" y="2557053"/>
            <a:ext cx="420309" cy="73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6" cstate="print"/>
          <a:srcRect l="42706"/>
          <a:stretch>
            <a:fillRect/>
          </a:stretch>
        </p:blipFill>
        <p:spPr bwMode="auto">
          <a:xfrm rot="11900964">
            <a:off x="7245844" y="3349531"/>
            <a:ext cx="420309" cy="73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6" cstate="print"/>
          <a:srcRect l="45257"/>
          <a:stretch>
            <a:fillRect/>
          </a:stretch>
        </p:blipFill>
        <p:spPr bwMode="auto">
          <a:xfrm rot="12025998">
            <a:off x="633105" y="4078481"/>
            <a:ext cx="401594" cy="73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6" cstate="print"/>
          <a:srcRect l="49699"/>
          <a:stretch>
            <a:fillRect/>
          </a:stretch>
        </p:blipFill>
        <p:spPr bwMode="auto">
          <a:xfrm rot="12677789">
            <a:off x="740629" y="3205716"/>
            <a:ext cx="369014" cy="73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6" cstate="print"/>
          <a:srcRect l="46627"/>
          <a:stretch>
            <a:fillRect/>
          </a:stretch>
        </p:blipFill>
        <p:spPr bwMode="auto">
          <a:xfrm rot="12478764">
            <a:off x="1177315" y="2380249"/>
            <a:ext cx="391548" cy="73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2" descr="https://cdn.pixabay.com/photo/2018/07/14/10/13/wreath-3537245_640.png"/>
          <p:cNvPicPr>
            <a:picLocks noChangeAspect="1" noChangeArrowheads="1"/>
          </p:cNvPicPr>
          <p:nvPr/>
        </p:nvPicPr>
        <p:blipFill>
          <a:blip r:embed="rId8" cstate="print"/>
          <a:srcRect t="38393"/>
          <a:stretch>
            <a:fillRect/>
          </a:stretch>
        </p:blipFill>
        <p:spPr bwMode="auto">
          <a:xfrm>
            <a:off x="1841863" y="1971432"/>
            <a:ext cx="2554785" cy="1228968"/>
          </a:xfrm>
          <a:prstGeom prst="rect">
            <a:avLst/>
          </a:prstGeom>
          <a:noFill/>
        </p:spPr>
      </p:pic>
      <p:pic>
        <p:nvPicPr>
          <p:cNvPr id="37" name="Picture 2" descr="https://cdn.pixabay.com/photo/2018/07/14/10/13/wreath-3537245_640.png"/>
          <p:cNvPicPr>
            <a:picLocks noChangeAspect="1" noChangeArrowheads="1"/>
          </p:cNvPicPr>
          <p:nvPr/>
        </p:nvPicPr>
        <p:blipFill>
          <a:blip r:embed="rId9" cstate="print"/>
          <a:srcRect t="38393"/>
          <a:stretch>
            <a:fillRect/>
          </a:stretch>
        </p:blipFill>
        <p:spPr bwMode="auto">
          <a:xfrm>
            <a:off x="7955279" y="1926685"/>
            <a:ext cx="2541723" cy="1247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55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 descr="Бытовые вещи, которые не стоит выбрасывать на помойк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9325" y="587828"/>
            <a:ext cx="2354490" cy="1606731"/>
          </a:xfrm>
          <a:prstGeom prst="rect">
            <a:avLst/>
          </a:prstGeom>
          <a:noFill/>
        </p:spPr>
      </p:pic>
      <p:pic>
        <p:nvPicPr>
          <p:cNvPr id="4100" name="Picture 4" descr="12 вещей, которые опасно выбрасывать в мусор. Но большинство продолжает так делать"/>
          <p:cNvPicPr>
            <a:picLocks noChangeAspect="1" noChangeArrowheads="1"/>
          </p:cNvPicPr>
          <p:nvPr/>
        </p:nvPicPr>
        <p:blipFill>
          <a:blip r:embed="rId4" cstate="print"/>
          <a:srcRect t="8938" b="7183"/>
          <a:stretch>
            <a:fillRect/>
          </a:stretch>
        </p:blipFill>
        <p:spPr bwMode="auto">
          <a:xfrm>
            <a:off x="2756262" y="4715691"/>
            <a:ext cx="2390504" cy="1854926"/>
          </a:xfrm>
          <a:prstGeom prst="rect">
            <a:avLst/>
          </a:prstGeom>
          <a:noFill/>
        </p:spPr>
      </p:pic>
      <p:pic>
        <p:nvPicPr>
          <p:cNvPr id="4108" name="Picture 12" descr="https://pbs.twimg.com/profile_images/817443590/211_400x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2159" y="2448290"/>
            <a:ext cx="2045333" cy="2045333"/>
          </a:xfrm>
          <a:prstGeom prst="rect">
            <a:avLst/>
          </a:prstGeom>
          <a:noFill/>
        </p:spPr>
      </p:pic>
      <p:pic>
        <p:nvPicPr>
          <p:cNvPr id="12" name="Picture 2" descr="https://st.depositphotos.com/1598609/2271/i/950/depositphotos_22712369-stock-photo-trash-samples-isolated-on-white.jpg"/>
          <p:cNvPicPr>
            <a:picLocks noChangeAspect="1" noChangeArrowheads="1"/>
          </p:cNvPicPr>
          <p:nvPr/>
        </p:nvPicPr>
        <p:blipFill>
          <a:blip r:embed="rId6" cstate="print"/>
          <a:srcRect l="65296" t="19588" r="13721" b="40486"/>
          <a:stretch>
            <a:fillRect/>
          </a:stretch>
        </p:blipFill>
        <p:spPr bwMode="auto">
          <a:xfrm>
            <a:off x="5839097" y="4676503"/>
            <a:ext cx="2011680" cy="1946366"/>
          </a:xfrm>
          <a:prstGeom prst="rect">
            <a:avLst/>
          </a:prstGeom>
          <a:noFill/>
        </p:spPr>
      </p:pic>
      <p:pic>
        <p:nvPicPr>
          <p:cNvPr id="13" name="Picture 2" descr="https://st.depositphotos.com/1598609/2271/i/950/depositphotos_22712369-stock-photo-trash-samples-isolated-on-white.jpg"/>
          <p:cNvPicPr>
            <a:picLocks noChangeAspect="1" noChangeArrowheads="1"/>
          </p:cNvPicPr>
          <p:nvPr/>
        </p:nvPicPr>
        <p:blipFill>
          <a:blip r:embed="rId6" cstate="print"/>
          <a:srcRect l="53120" t="59225" r="16605" b="16906"/>
          <a:stretch>
            <a:fillRect/>
          </a:stretch>
        </p:blipFill>
        <p:spPr bwMode="auto">
          <a:xfrm>
            <a:off x="2730137" y="2442752"/>
            <a:ext cx="2403565" cy="1985557"/>
          </a:xfrm>
          <a:prstGeom prst="rect">
            <a:avLst/>
          </a:prstGeom>
          <a:noFill/>
        </p:spPr>
      </p:pic>
      <p:pic>
        <p:nvPicPr>
          <p:cNvPr id="14" name="Picture 2" descr="https://st.depositphotos.com/1598609/2271/i/950/depositphotos_22712369-stock-photo-trash-samples-isolated-on-white.jpg"/>
          <p:cNvPicPr>
            <a:picLocks noChangeAspect="1" noChangeArrowheads="1"/>
          </p:cNvPicPr>
          <p:nvPr/>
        </p:nvPicPr>
        <p:blipFill>
          <a:blip r:embed="rId6" cstate="print"/>
          <a:srcRect l="42585" t="23819" r="32796" b="51914"/>
          <a:stretch>
            <a:fillRect/>
          </a:stretch>
        </p:blipFill>
        <p:spPr bwMode="auto">
          <a:xfrm>
            <a:off x="5891348" y="587827"/>
            <a:ext cx="2091772" cy="1580607"/>
          </a:xfrm>
          <a:prstGeom prst="rect">
            <a:avLst/>
          </a:prstGeom>
          <a:noFill/>
        </p:spPr>
      </p:pic>
      <p:pic>
        <p:nvPicPr>
          <p:cNvPr id="18" name="Рисунок 17" descr="http://sr-ikor.detkin-club.ru/editor/1984/images/%D0%A0%D0%BE%D1%89%D1%83%D0%BF%D0%BA%D0%B8%D0%BD%D0%B0%D0%9D%D0%98/9bf060df3f203f4fd52da0a4e66d4b54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r="15086"/>
          <a:stretch/>
        </p:blipFill>
        <p:spPr bwMode="auto">
          <a:xfrm>
            <a:off x="8326276" y="3448595"/>
            <a:ext cx="2737965" cy="2521132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62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02" name="Picture 6" descr="12 вещей, которые опасно выбрасывать в мусор. Но большинство продолжает так делать"/>
          <p:cNvPicPr>
            <a:picLocks noChangeAspect="1" noChangeArrowheads="1"/>
          </p:cNvPicPr>
          <p:nvPr/>
        </p:nvPicPr>
        <p:blipFill>
          <a:blip r:embed="rId3" cstate="print"/>
          <a:srcRect t="29151" r="15900" b="36712"/>
          <a:stretch>
            <a:fillRect/>
          </a:stretch>
        </p:blipFill>
        <p:spPr bwMode="auto">
          <a:xfrm>
            <a:off x="5734595" y="2865001"/>
            <a:ext cx="2677886" cy="1432679"/>
          </a:xfrm>
          <a:prstGeom prst="rect">
            <a:avLst/>
          </a:prstGeom>
          <a:noFill/>
        </p:spPr>
      </p:pic>
      <p:pic>
        <p:nvPicPr>
          <p:cNvPr id="4104" name="Picture 8" descr="12 вещей, которые опасно выбрасывать в мусор. Но большинство продолжает так делать"/>
          <p:cNvPicPr>
            <a:picLocks noChangeAspect="1" noChangeArrowheads="1"/>
          </p:cNvPicPr>
          <p:nvPr/>
        </p:nvPicPr>
        <p:blipFill>
          <a:blip r:embed="rId4" cstate="print"/>
          <a:srcRect t="5503" b="6000"/>
          <a:stretch>
            <a:fillRect/>
          </a:stretch>
        </p:blipFill>
        <p:spPr bwMode="auto">
          <a:xfrm>
            <a:off x="2890143" y="248193"/>
            <a:ext cx="2165184" cy="1998617"/>
          </a:xfrm>
          <a:prstGeom prst="rect">
            <a:avLst/>
          </a:prstGeom>
          <a:noFill/>
        </p:spPr>
      </p:pic>
      <p:pic>
        <p:nvPicPr>
          <p:cNvPr id="4106" name="Picture 10" descr="https://pit-jey.com/image/cache/catalog/kategoriya/batarejki-akkumulyatory-1200x630.png"/>
          <p:cNvPicPr>
            <a:picLocks noChangeAspect="1" noChangeArrowheads="1"/>
          </p:cNvPicPr>
          <p:nvPr/>
        </p:nvPicPr>
        <p:blipFill>
          <a:blip r:embed="rId5" cstate="print"/>
          <a:srcRect l="16198" r="12491"/>
          <a:stretch>
            <a:fillRect/>
          </a:stretch>
        </p:blipFill>
        <p:spPr bwMode="auto">
          <a:xfrm>
            <a:off x="5682344" y="4611188"/>
            <a:ext cx="2677886" cy="1971493"/>
          </a:xfrm>
          <a:prstGeom prst="rect">
            <a:avLst/>
          </a:prstGeom>
          <a:noFill/>
        </p:spPr>
      </p:pic>
      <p:pic>
        <p:nvPicPr>
          <p:cNvPr id="15" name="Picture 2" descr="https://st.depositphotos.com/1598609/2271/i/950/depositphotos_22712369-stock-photo-trash-samples-isolated-on-white.jpg"/>
          <p:cNvPicPr>
            <a:picLocks noChangeAspect="1" noChangeArrowheads="1"/>
          </p:cNvPicPr>
          <p:nvPr/>
        </p:nvPicPr>
        <p:blipFill>
          <a:blip r:embed="rId6" cstate="print"/>
          <a:srcRect l="22751" t="82907" r="49828" b="1427"/>
          <a:stretch>
            <a:fillRect/>
          </a:stretch>
        </p:blipFill>
        <p:spPr bwMode="auto">
          <a:xfrm rot="16200000">
            <a:off x="2739935" y="4516481"/>
            <a:ext cx="2318660" cy="1711235"/>
          </a:xfrm>
          <a:prstGeom prst="rect">
            <a:avLst/>
          </a:prstGeom>
          <a:noFill/>
        </p:spPr>
      </p:pic>
      <p:pic>
        <p:nvPicPr>
          <p:cNvPr id="16" name="Picture 2" descr="https://st.depositphotos.com/1598609/2271/i/950/depositphotos_22712369-stock-photo-trash-samples-isolated-on-white.jpg"/>
          <p:cNvPicPr>
            <a:picLocks noChangeAspect="1" noChangeArrowheads="1"/>
          </p:cNvPicPr>
          <p:nvPr/>
        </p:nvPicPr>
        <p:blipFill>
          <a:blip r:embed="rId6" cstate="print"/>
          <a:srcRect l="21736" r="51981" b="69129"/>
          <a:stretch>
            <a:fillRect/>
          </a:stretch>
        </p:blipFill>
        <p:spPr bwMode="auto">
          <a:xfrm rot="5400000">
            <a:off x="5849577" y="414970"/>
            <a:ext cx="2117086" cy="1911442"/>
          </a:xfrm>
          <a:prstGeom prst="rect">
            <a:avLst/>
          </a:prstGeom>
          <a:noFill/>
        </p:spPr>
      </p:pic>
      <p:pic>
        <p:nvPicPr>
          <p:cNvPr id="17" name="Picture 2" descr="https://st.depositphotos.com/1598609/2271/i/950/depositphotos_22712369-stock-photo-trash-samples-isolated-on-white.jpg"/>
          <p:cNvPicPr>
            <a:picLocks noChangeAspect="1" noChangeArrowheads="1"/>
          </p:cNvPicPr>
          <p:nvPr/>
        </p:nvPicPr>
        <p:blipFill>
          <a:blip r:embed="rId6" cstate="print"/>
          <a:srcRect l="1351" t="58487" r="69854" b="25091"/>
          <a:stretch>
            <a:fillRect/>
          </a:stretch>
        </p:blipFill>
        <p:spPr bwMode="auto">
          <a:xfrm>
            <a:off x="2873828" y="2416628"/>
            <a:ext cx="2155372" cy="1489166"/>
          </a:xfrm>
          <a:prstGeom prst="rect">
            <a:avLst/>
          </a:prstGeom>
          <a:noFill/>
        </p:spPr>
      </p:pic>
      <p:pic>
        <p:nvPicPr>
          <p:cNvPr id="18" name="Рисунок 17" descr="https://ds05.infourok.ru/uploads/ex/089a/00121d81-08649bc2/hello_html_502fe74e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6" b="9725"/>
          <a:stretch/>
        </p:blipFill>
        <p:spPr bwMode="auto">
          <a:xfrm>
            <a:off x="8739051" y="3735977"/>
            <a:ext cx="2725783" cy="206076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62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38" y="0"/>
            <a:ext cx="90033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http://900igr.net/up/datas/98097/010.jpg"/>
          <p:cNvPicPr>
            <a:picLocks noChangeAspect="1" noChangeArrowheads="1"/>
          </p:cNvPicPr>
          <p:nvPr/>
        </p:nvPicPr>
        <p:blipFill>
          <a:blip r:embed="rId3"/>
          <a:srcRect l="50298" t="43415" r="16988" b="40204"/>
          <a:stretch>
            <a:fillRect/>
          </a:stretch>
        </p:blipFill>
        <p:spPr bwMode="auto">
          <a:xfrm>
            <a:off x="2599510" y="509451"/>
            <a:ext cx="2991394" cy="1123406"/>
          </a:xfrm>
          <a:prstGeom prst="rect">
            <a:avLst/>
          </a:prstGeom>
          <a:noFill/>
        </p:spPr>
      </p:pic>
      <p:pic>
        <p:nvPicPr>
          <p:cNvPr id="8" name="Picture 2" descr="http://900igr.net/up/datas/98097/010.jpg"/>
          <p:cNvPicPr>
            <a:picLocks noChangeAspect="1" noChangeArrowheads="1"/>
          </p:cNvPicPr>
          <p:nvPr/>
        </p:nvPicPr>
        <p:blipFill>
          <a:blip r:embed="rId3"/>
          <a:srcRect l="50298" t="63097" r="6654" b="19760"/>
          <a:stretch>
            <a:fillRect/>
          </a:stretch>
        </p:blipFill>
        <p:spPr bwMode="auto">
          <a:xfrm>
            <a:off x="156754" y="2377439"/>
            <a:ext cx="3936274" cy="1175658"/>
          </a:xfrm>
          <a:prstGeom prst="rect">
            <a:avLst/>
          </a:prstGeom>
          <a:noFill/>
        </p:spPr>
      </p:pic>
      <p:pic>
        <p:nvPicPr>
          <p:cNvPr id="9" name="Picture 2" descr="http://cache.photosight.ru/img/d/e01/4047274_large.jpeg"/>
          <p:cNvPicPr>
            <a:picLocks noChangeAspect="1" noChangeArrowheads="1"/>
          </p:cNvPicPr>
          <p:nvPr/>
        </p:nvPicPr>
        <p:blipFill>
          <a:blip r:embed="rId4" cstate="print"/>
          <a:srcRect l="26778" t="24970" b="24751"/>
          <a:stretch>
            <a:fillRect/>
          </a:stretch>
        </p:blipFill>
        <p:spPr bwMode="auto">
          <a:xfrm>
            <a:off x="156754" y="182880"/>
            <a:ext cx="2285999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C:\Users\Helen\Desktop\ель\eli\00pgrc4a.jpg"/>
          <p:cNvPicPr>
            <a:picLocks noChangeAspect="1" noChangeArrowheads="1"/>
          </p:cNvPicPr>
          <p:nvPr/>
        </p:nvPicPr>
        <p:blipFill>
          <a:blip r:embed="rId5" cstate="print"/>
          <a:srcRect l="1891"/>
          <a:stretch>
            <a:fillRect/>
          </a:stretch>
        </p:blipFill>
        <p:spPr bwMode="auto">
          <a:xfrm>
            <a:off x="182170" y="3866605"/>
            <a:ext cx="2651972" cy="222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s://fs00.infourok.ru/images/doc/232/80561/2/img15.jpg"/>
          <p:cNvPicPr>
            <a:picLocks noChangeAspect="1" noChangeArrowheads="1"/>
          </p:cNvPicPr>
          <p:nvPr/>
        </p:nvPicPr>
        <p:blipFill>
          <a:blip r:embed="rId6"/>
          <a:srcRect l="3441" t="69700" r="55416" b="2871"/>
          <a:stretch>
            <a:fillRect/>
          </a:stretch>
        </p:blipFill>
        <p:spPr bwMode="auto">
          <a:xfrm>
            <a:off x="4336868" y="2194558"/>
            <a:ext cx="3500846" cy="1881052"/>
          </a:xfrm>
          <a:prstGeom prst="rect">
            <a:avLst/>
          </a:prstGeom>
          <a:noFill/>
        </p:spPr>
      </p:pic>
      <p:pic>
        <p:nvPicPr>
          <p:cNvPr id="12" name="Picture 4" descr="https://fs00.infourok.ru/images/doc/232/80561/2/img15.jpg"/>
          <p:cNvPicPr>
            <a:picLocks noChangeAspect="1" noChangeArrowheads="1"/>
          </p:cNvPicPr>
          <p:nvPr/>
        </p:nvPicPr>
        <p:blipFill>
          <a:blip r:embed="rId6"/>
          <a:srcRect l="65381" t="66906" r="9762" b="6046"/>
          <a:stretch>
            <a:fillRect/>
          </a:stretch>
        </p:blipFill>
        <p:spPr bwMode="auto">
          <a:xfrm>
            <a:off x="6518365" y="274320"/>
            <a:ext cx="2272937" cy="1854926"/>
          </a:xfrm>
          <a:prstGeom prst="rect">
            <a:avLst/>
          </a:prstGeom>
          <a:noFill/>
        </p:spPr>
      </p:pic>
      <p:pic>
        <p:nvPicPr>
          <p:cNvPr id="2054" name="Picture 6" descr="https://ds04.infourok.ru/uploads/ex/0673/001130fa-53d6993b/img2.jpg"/>
          <p:cNvPicPr>
            <a:picLocks noChangeAspect="1" noChangeArrowheads="1"/>
          </p:cNvPicPr>
          <p:nvPr/>
        </p:nvPicPr>
        <p:blipFill>
          <a:blip r:embed="rId7"/>
          <a:srcRect l="45299" t="52367" r="16987" b="2681"/>
          <a:stretch>
            <a:fillRect/>
          </a:stretch>
        </p:blipFill>
        <p:spPr bwMode="auto">
          <a:xfrm>
            <a:off x="2939143" y="4339639"/>
            <a:ext cx="2612571" cy="2335481"/>
          </a:xfrm>
          <a:prstGeom prst="rect">
            <a:avLst/>
          </a:prstGeom>
          <a:noFill/>
        </p:spPr>
      </p:pic>
      <p:pic>
        <p:nvPicPr>
          <p:cNvPr id="14" name="Picture 6" descr="https://ds04.infourok.ru/uploads/ex/0673/001130fa-53d6993b/img2.jpg"/>
          <p:cNvPicPr>
            <a:picLocks noChangeAspect="1" noChangeArrowheads="1"/>
          </p:cNvPicPr>
          <p:nvPr/>
        </p:nvPicPr>
        <p:blipFill>
          <a:blip r:embed="rId7"/>
          <a:srcRect l="10275" r="49053" b="44947"/>
          <a:stretch>
            <a:fillRect/>
          </a:stretch>
        </p:blipFill>
        <p:spPr bwMode="auto">
          <a:xfrm>
            <a:off x="5956662" y="4245428"/>
            <a:ext cx="2231767" cy="2265656"/>
          </a:xfrm>
          <a:prstGeom prst="rect">
            <a:avLst/>
          </a:prstGeom>
          <a:noFill/>
        </p:spPr>
      </p:pic>
      <p:pic>
        <p:nvPicPr>
          <p:cNvPr id="2056" name="Picture 8" descr="https://ds04.infourok.ru/uploads/ex/0eb9/0005b408-717d55b8/hello_html_f282b32.png"/>
          <p:cNvPicPr>
            <a:picLocks noChangeAspect="1" noChangeArrowheads="1"/>
          </p:cNvPicPr>
          <p:nvPr/>
        </p:nvPicPr>
        <p:blipFill>
          <a:blip r:embed="rId8"/>
          <a:srcRect l="52253" t="18534" r="5192" b="45730"/>
          <a:stretch>
            <a:fillRect/>
          </a:stretch>
        </p:blipFill>
        <p:spPr bwMode="auto">
          <a:xfrm>
            <a:off x="8516983" y="4193177"/>
            <a:ext cx="2756263" cy="2495006"/>
          </a:xfrm>
          <a:prstGeom prst="rect">
            <a:avLst/>
          </a:prstGeom>
          <a:noFill/>
        </p:spPr>
      </p:pic>
      <p:pic>
        <p:nvPicPr>
          <p:cNvPr id="16" name="Picture 11" descr="http://3.bp.blogspot.com/-W9d3YjR9ICc/Twyk4aRoLiI/AAAAAAAADKY/08vdns7kqe4/s1600/pigeon-242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34453" y="1985555"/>
            <a:ext cx="1821209" cy="203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869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" y="161108"/>
            <a:ext cx="11782698" cy="6357257"/>
          </a:xfrm>
          <a:prstGeom prst="rect">
            <a:avLst/>
          </a:prstGeom>
        </p:spPr>
      </p:pic>
      <p:sp>
        <p:nvSpPr>
          <p:cNvPr id="7" name="Вертикальный свиток 6"/>
          <p:cNvSpPr/>
          <p:nvPr/>
        </p:nvSpPr>
        <p:spPr>
          <a:xfrm>
            <a:off x="4837611" y="248194"/>
            <a:ext cx="6265817" cy="6139543"/>
          </a:xfrm>
          <a:prstGeom prst="verticalScroll">
            <a:avLst>
              <a:gd name="adj" fmla="val 70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71410" y="847502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37033" y="5065412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538397" y="1935061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s://ds05.infourok.ru/uploads/ex/089a/00121d81-08649bc2/hello_html_502fe74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6" b="9725"/>
          <a:stretch/>
        </p:blipFill>
        <p:spPr bwMode="auto">
          <a:xfrm>
            <a:off x="2429691" y="757645"/>
            <a:ext cx="2725783" cy="206076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111\Desktop\счастливые-дети-держа-руки-в-круге-милые-мальчики-и-девушки-имея-136845063.jpg"/>
          <p:cNvPicPr/>
          <p:nvPr/>
        </p:nvPicPr>
        <p:blipFill>
          <a:blip r:embed="rId4" cstate="print"/>
          <a:srcRect t="5598" b="4323"/>
          <a:stretch>
            <a:fillRect/>
          </a:stretch>
        </p:blipFill>
        <p:spPr bwMode="auto">
          <a:xfrm>
            <a:off x="6988629" y="3082834"/>
            <a:ext cx="3270178" cy="27432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085907" y="4114799"/>
            <a:ext cx="781569" cy="71238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5" cstate="print"/>
          <a:srcRect l="43655"/>
          <a:stretch>
            <a:fillRect/>
          </a:stretch>
        </p:blipFill>
        <p:spPr bwMode="auto">
          <a:xfrm rot="11590640">
            <a:off x="7045547" y="3737065"/>
            <a:ext cx="413345" cy="73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5" cstate="print"/>
          <a:srcRect l="43655"/>
          <a:stretch>
            <a:fillRect/>
          </a:stretch>
        </p:blipFill>
        <p:spPr bwMode="auto">
          <a:xfrm rot="12253042">
            <a:off x="5800220" y="3340824"/>
            <a:ext cx="413345" cy="73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5" cstate="print"/>
          <a:srcRect l="43655"/>
          <a:stretch>
            <a:fillRect/>
          </a:stretch>
        </p:blipFill>
        <p:spPr bwMode="auto">
          <a:xfrm rot="12193397">
            <a:off x="5978748" y="2513514"/>
            <a:ext cx="413345" cy="73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5" cstate="print"/>
          <a:srcRect l="43655"/>
          <a:stretch>
            <a:fillRect/>
          </a:stretch>
        </p:blipFill>
        <p:spPr bwMode="auto">
          <a:xfrm rot="11590640">
            <a:off x="5517192" y="4142016"/>
            <a:ext cx="413345" cy="73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5" cstate="print"/>
          <a:srcRect l="43655"/>
          <a:stretch>
            <a:fillRect/>
          </a:stretch>
        </p:blipFill>
        <p:spPr bwMode="auto">
          <a:xfrm rot="13267331">
            <a:off x="6348862" y="1864721"/>
            <a:ext cx="413345" cy="73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6" cstate="print"/>
          <a:srcRect l="48671"/>
          <a:stretch>
            <a:fillRect/>
          </a:stretch>
        </p:blipFill>
        <p:spPr bwMode="auto">
          <a:xfrm rot="1412427">
            <a:off x="6165668" y="4240937"/>
            <a:ext cx="376553" cy="73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7" cstate="print"/>
          <a:srcRect l="48671"/>
          <a:stretch>
            <a:fillRect/>
          </a:stretch>
        </p:blipFill>
        <p:spPr bwMode="auto">
          <a:xfrm rot="1412427">
            <a:off x="6866843" y="2058409"/>
            <a:ext cx="376553" cy="75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6" cstate="print"/>
          <a:srcRect l="48671"/>
          <a:stretch>
            <a:fillRect/>
          </a:stretch>
        </p:blipFill>
        <p:spPr bwMode="auto">
          <a:xfrm rot="1412427">
            <a:off x="6535782" y="2716938"/>
            <a:ext cx="376553" cy="73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6" cstate="print"/>
          <a:srcRect l="48671"/>
          <a:stretch>
            <a:fillRect/>
          </a:stretch>
        </p:blipFill>
        <p:spPr bwMode="auto">
          <a:xfrm rot="1412427">
            <a:off x="6230983" y="3457167"/>
            <a:ext cx="376553" cy="73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Дуга 23"/>
          <p:cNvSpPr/>
          <p:nvPr/>
        </p:nvSpPr>
        <p:spPr>
          <a:xfrm rot="17843450">
            <a:off x="8805037" y="2139641"/>
            <a:ext cx="914400" cy="971738"/>
          </a:xfrm>
          <a:prstGeom prst="arc">
            <a:avLst>
              <a:gd name="adj1" fmla="val 13418817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s://cdn.pixabay.com/photo/2018/07/14/10/13/wreath-3537245_640.png"/>
          <p:cNvPicPr>
            <a:picLocks noChangeAspect="1" noChangeArrowheads="1"/>
          </p:cNvPicPr>
          <p:nvPr/>
        </p:nvPicPr>
        <p:blipFill>
          <a:blip r:embed="rId8"/>
          <a:srcRect t="38393"/>
          <a:stretch>
            <a:fillRect/>
          </a:stretch>
        </p:blipFill>
        <p:spPr bwMode="auto">
          <a:xfrm>
            <a:off x="6453052" y="796834"/>
            <a:ext cx="2802979" cy="1610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660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" y="161108"/>
            <a:ext cx="11782698" cy="6357257"/>
          </a:xfrm>
          <a:prstGeom prst="rect">
            <a:avLst/>
          </a:prstGeom>
        </p:spPr>
      </p:pic>
      <p:sp>
        <p:nvSpPr>
          <p:cNvPr id="7" name="Вертикальный свиток 6"/>
          <p:cNvSpPr/>
          <p:nvPr/>
        </p:nvSpPr>
        <p:spPr>
          <a:xfrm>
            <a:off x="5072743" y="248194"/>
            <a:ext cx="6265817" cy="6139543"/>
          </a:xfrm>
          <a:prstGeom prst="verticalScroll">
            <a:avLst>
              <a:gd name="adj" fmla="val 70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://sr-ikor.detkin-club.ru/editor/1984/images/%D0%A0%D0%BE%D1%89%D1%83%D0%BF%D0%BA%D0%B8%D0%BD%D0%B0%D0%9D%D0%98/9bf060df3f203f4fd52da0a4e66d4b5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r="15086"/>
          <a:stretch/>
        </p:blipFill>
        <p:spPr bwMode="auto">
          <a:xfrm>
            <a:off x="2761498" y="705393"/>
            <a:ext cx="2546377" cy="2403567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684916" y="677686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32976" y="5078474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99655" y="1477861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111\Desktop\счастливые-дети-держа-руки-в-круге-милые-мальчики-и-девушки-имея-136845063.jpg"/>
          <p:cNvPicPr/>
          <p:nvPr/>
        </p:nvPicPr>
        <p:blipFill>
          <a:blip r:embed="rId4" cstate="print"/>
          <a:srcRect t="5598" b="4323"/>
          <a:stretch>
            <a:fillRect/>
          </a:stretch>
        </p:blipFill>
        <p:spPr bwMode="auto">
          <a:xfrm>
            <a:off x="7315088" y="2978331"/>
            <a:ext cx="3074346" cy="276932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425543" y="4114801"/>
            <a:ext cx="768506" cy="69932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Дуга 14"/>
          <p:cNvSpPr/>
          <p:nvPr/>
        </p:nvSpPr>
        <p:spPr>
          <a:xfrm rot="17843450">
            <a:off x="9040169" y="2074327"/>
            <a:ext cx="914400" cy="971738"/>
          </a:xfrm>
          <a:prstGeom prst="arc">
            <a:avLst>
              <a:gd name="adj1" fmla="val 13418817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5" cstate="print"/>
          <a:srcRect l="48671"/>
          <a:stretch>
            <a:fillRect/>
          </a:stretch>
        </p:blipFill>
        <p:spPr bwMode="auto">
          <a:xfrm rot="1412427">
            <a:off x="6387737" y="4227875"/>
            <a:ext cx="376553" cy="73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6" cstate="print"/>
          <a:srcRect l="48671"/>
          <a:stretch>
            <a:fillRect/>
          </a:stretch>
        </p:blipFill>
        <p:spPr bwMode="auto">
          <a:xfrm rot="1412427">
            <a:off x="6609013" y="3485240"/>
            <a:ext cx="400891" cy="78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5" cstate="print"/>
          <a:srcRect l="48671"/>
          <a:stretch>
            <a:fillRect/>
          </a:stretch>
        </p:blipFill>
        <p:spPr bwMode="auto">
          <a:xfrm rot="1412427">
            <a:off x="6831875" y="2751772"/>
            <a:ext cx="376553" cy="73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5" cstate="print"/>
          <a:srcRect l="48671"/>
          <a:stretch>
            <a:fillRect/>
          </a:stretch>
        </p:blipFill>
        <p:spPr bwMode="auto">
          <a:xfrm rot="1412427">
            <a:off x="7276011" y="1432424"/>
            <a:ext cx="376553" cy="73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7" cstate="print"/>
          <a:srcRect l="43655"/>
          <a:stretch>
            <a:fillRect/>
          </a:stretch>
        </p:blipFill>
        <p:spPr bwMode="auto">
          <a:xfrm rot="12738282">
            <a:off x="6274838" y="2574471"/>
            <a:ext cx="413345" cy="73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7" cstate="print"/>
          <a:srcRect l="43655"/>
          <a:stretch>
            <a:fillRect/>
          </a:stretch>
        </p:blipFill>
        <p:spPr bwMode="auto">
          <a:xfrm rot="11880173">
            <a:off x="6035352" y="3340824"/>
            <a:ext cx="413345" cy="73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7" cstate="print"/>
          <a:srcRect l="43655"/>
          <a:stretch>
            <a:fillRect/>
          </a:stretch>
        </p:blipFill>
        <p:spPr bwMode="auto">
          <a:xfrm rot="12319573">
            <a:off x="5848120" y="4198619"/>
            <a:ext cx="413345" cy="73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4" descr="http://getdrawings.com/vectors/shoe-sole-vector-21.jpg"/>
          <p:cNvPicPr>
            <a:picLocks noChangeAspect="1" noChangeArrowheads="1"/>
          </p:cNvPicPr>
          <p:nvPr/>
        </p:nvPicPr>
        <p:blipFill>
          <a:blip r:embed="rId7" cstate="print"/>
          <a:srcRect l="43655"/>
          <a:stretch>
            <a:fillRect/>
          </a:stretch>
        </p:blipFill>
        <p:spPr bwMode="auto">
          <a:xfrm rot="12597713">
            <a:off x="6627537" y="1856015"/>
            <a:ext cx="413345" cy="73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 descr="https://cdn.pixabay.com/photo/2018/07/14/10/13/wreath-3537245_640.png"/>
          <p:cNvPicPr>
            <a:picLocks noChangeAspect="1" noChangeArrowheads="1"/>
          </p:cNvPicPr>
          <p:nvPr/>
        </p:nvPicPr>
        <p:blipFill>
          <a:blip r:embed="rId8"/>
          <a:srcRect t="38393"/>
          <a:stretch>
            <a:fillRect/>
          </a:stretch>
        </p:blipFill>
        <p:spPr bwMode="auto">
          <a:xfrm>
            <a:off x="6688183" y="822958"/>
            <a:ext cx="2802979" cy="1610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660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" y="95250"/>
            <a:ext cx="11858625" cy="6667500"/>
          </a:xfrm>
          <a:prstGeom prst="rect">
            <a:avLst/>
          </a:prstGeom>
        </p:spPr>
      </p:pic>
      <p:pic>
        <p:nvPicPr>
          <p:cNvPr id="5122" name="Picture 2" descr="https://pandia.ru/text/81/029/images/img1_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98676"/>
            <a:ext cx="9290595" cy="5536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11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96</Words>
  <Application>Microsoft Office PowerPoint</Application>
  <PresentationFormat>Произвольный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рс</cp:lastModifiedBy>
  <cp:revision>17</cp:revision>
  <dcterms:created xsi:type="dcterms:W3CDTF">2020-10-03T05:20:09Z</dcterms:created>
  <dcterms:modified xsi:type="dcterms:W3CDTF">2024-01-18T08:11:08Z</dcterms:modified>
</cp:coreProperties>
</file>