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88" r:id="rId4"/>
    <p:sldId id="258" r:id="rId5"/>
    <p:sldId id="290" r:id="rId6"/>
    <p:sldId id="299" r:id="rId7"/>
    <p:sldId id="291" r:id="rId8"/>
    <p:sldId id="292" r:id="rId9"/>
    <p:sldId id="295" r:id="rId10"/>
    <p:sldId id="294" r:id="rId11"/>
    <p:sldId id="293" r:id="rId12"/>
    <p:sldId id="297" r:id="rId13"/>
    <p:sldId id="298" r:id="rId14"/>
    <p:sldId id="300" r:id="rId15"/>
    <p:sldId id="301" r:id="rId16"/>
    <p:sldId id="30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2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00166" y="571481"/>
            <a:ext cx="62151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Визитная карточка группы «Солнышко»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Средняя группа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29" b="16940"/>
          <a:stretch>
            <a:fillRect/>
          </a:stretch>
        </p:blipFill>
        <p:spPr>
          <a:xfrm>
            <a:off x="5643570" y="4357694"/>
            <a:ext cx="321471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000504"/>
            <a:ext cx="2786082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28" r="2632" b="6088"/>
          <a:stretch>
            <a:fillRect/>
          </a:stretch>
        </p:blipFill>
        <p:spPr>
          <a:xfrm>
            <a:off x="6143636" y="1071546"/>
            <a:ext cx="264320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571480"/>
            <a:ext cx="2071702" cy="2760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143372" y="428604"/>
            <a:ext cx="3286148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Центр сюжетно –ролевых игр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47" r="23184"/>
          <a:stretch>
            <a:fillRect/>
          </a:stretch>
        </p:blipFill>
        <p:spPr>
          <a:xfrm>
            <a:off x="3428992" y="1000108"/>
            <a:ext cx="2071702" cy="3360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Многофункциональная ширма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84" r="5556"/>
          <a:stretch>
            <a:fillRect/>
          </a:stretch>
        </p:blipFill>
        <p:spPr>
          <a:xfrm>
            <a:off x="214282" y="1714488"/>
            <a:ext cx="3929090" cy="267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5" t="13148" r="3859"/>
          <a:stretch>
            <a:fillRect/>
          </a:stretch>
        </p:blipFill>
        <p:spPr>
          <a:xfrm>
            <a:off x="4500562" y="3429000"/>
            <a:ext cx="4214842" cy="2930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572000" y="1357298"/>
            <a:ext cx="4357718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Мы планируем  ширму в дальнейшем дополнять, сделать  ещё более многофункциональной и интересной.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2357454" cy="2379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HP\Desktop\проект\KOFY731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571744"/>
            <a:ext cx="1910966" cy="2547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HP\Desktop\проект\CWCN4184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286256"/>
            <a:ext cx="3000396" cy="225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HP\Desktop\проект\TCYB2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714752"/>
            <a:ext cx="2357454" cy="2809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786050" y="285728"/>
            <a:ext cx="4500594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Проект « Весёлые эксперименты»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7620" y="1357298"/>
            <a:ext cx="3214710" cy="20717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Это всё – эксперименты –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Интересные моменты!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Всё, всё, всё хотим узнать!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KnTSITvus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214554"/>
            <a:ext cx="2375313" cy="3167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8.jpg"/>
          <p:cNvPicPr>
            <a:picLocks noChangeAspect="1"/>
          </p:cNvPicPr>
          <p:nvPr/>
        </p:nvPicPr>
        <p:blipFill>
          <a:blip r:embed="rId4" cstate="print"/>
          <a:srcRect t="4245" r="11321" b="36321"/>
          <a:stretch>
            <a:fillRect/>
          </a:stretch>
        </p:blipFill>
        <p:spPr>
          <a:xfrm>
            <a:off x="6215074" y="4143380"/>
            <a:ext cx="2714644" cy="2425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GPdJMG6V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357562"/>
            <a:ext cx="235745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6" cstate="print"/>
          <a:srcRect t="18310"/>
          <a:stretch>
            <a:fillRect/>
          </a:stretch>
        </p:blipFill>
        <p:spPr>
          <a:xfrm>
            <a:off x="6215074" y="1000108"/>
            <a:ext cx="2643206" cy="2878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3286116" y="214290"/>
            <a:ext cx="3929090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Проект «Весёлая пуговка» 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0" name="Рисунок 9" descr="ubwJD-bruQ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8662" y="357166"/>
            <a:ext cx="2214578" cy="2952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8588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Наши праздники и развлечения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6" descr="P90801-0923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3178915" cy="2928958"/>
          </a:xfrm>
        </p:spPr>
      </p:pic>
      <p:pic>
        <p:nvPicPr>
          <p:cNvPr id="5" name="Содержимое 7" descr="P90809-102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928802"/>
            <a:ext cx="3670966" cy="3251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6" descr="P90801-0923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571612"/>
            <a:ext cx="4186863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286248" y="642918"/>
            <a:ext cx="4429156" cy="207170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</a:rPr>
              <a:t>Весело и радостно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 Кораблик наш плывет!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В ту страну,  где музыка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Прекрасная живет!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3718650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500438"/>
            <a:ext cx="5105822" cy="287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Спасибо за внимание!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57258" y="0"/>
            <a:ext cx="778674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МКДОУ «ДЕТСКИЙ САД № 23 «ТЕРЕМОК»           </a:t>
            </a:r>
            <a:r>
              <a:rPr lang="ru-RU" sz="2400" b="1" i="1" dirty="0" smtClean="0">
                <a:solidFill>
                  <a:srgbClr val="00B050"/>
                </a:solidFill>
              </a:rPr>
              <a:t>г.Талица, Ул. Красноармейская, д.44. 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  Тел: 8 (34371) 2-17-70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214422"/>
            <a:ext cx="3179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3E7244"/>
                </a:solidFill>
              </a:rPr>
              <a:t>teremok23@yandex.ru</a:t>
            </a:r>
            <a:r>
              <a:rPr lang="ru-RU" sz="2400" b="1" u="sng" dirty="0" smtClean="0">
                <a:solidFill>
                  <a:srgbClr val="3E7244"/>
                </a:solidFill>
              </a:rPr>
              <a:t> </a:t>
            </a:r>
            <a:endParaRPr lang="en-US" sz="2400" b="1" u="sng" dirty="0" smtClean="0">
              <a:solidFill>
                <a:srgbClr val="3E724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21442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E7244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E-mail</a:t>
            </a:r>
            <a:r>
              <a:rPr lang="ru-RU" sz="2400" b="1" dirty="0" smtClean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1714488"/>
            <a:ext cx="6296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E7244"/>
                </a:solidFill>
              </a:rPr>
              <a:t>Сайт детского сада: </a:t>
            </a:r>
            <a:r>
              <a:rPr lang="en-US" sz="2400" b="1" dirty="0" smtClean="0">
                <a:solidFill>
                  <a:srgbClr val="3E7244"/>
                </a:solidFill>
              </a:rPr>
              <a:t>https://23tal.tvoysadik.ru/</a:t>
            </a:r>
            <a:endParaRPr lang="ru-RU" sz="2400" b="1" dirty="0" smtClean="0">
              <a:solidFill>
                <a:srgbClr val="3E7244"/>
              </a:solidFill>
            </a:endParaRPr>
          </a:p>
        </p:txBody>
      </p:sp>
      <p:pic>
        <p:nvPicPr>
          <p:cNvPr id="2052" name="Picture 4" descr="https://lh3.googleusercontent.com/p/AF1QipNChhnF5hj3fVUm85r58TMm0vFvblQpvYWq6bpV=w600-k"/>
          <p:cNvPicPr>
            <a:picLocks noChangeAspect="1" noChangeArrowheads="1"/>
          </p:cNvPicPr>
          <p:nvPr/>
        </p:nvPicPr>
        <p:blipFill>
          <a:blip r:embed="rId3"/>
          <a:srcRect l="12699" b="23809"/>
          <a:stretch>
            <a:fillRect/>
          </a:stretch>
        </p:blipFill>
        <p:spPr bwMode="auto">
          <a:xfrm>
            <a:off x="886784" y="2602746"/>
            <a:ext cx="7471430" cy="3898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00131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Наша группа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0" t="4897" r="2500" b="5320"/>
          <a:stretch>
            <a:fillRect/>
          </a:stretch>
        </p:blipFill>
        <p:spPr>
          <a:xfrm>
            <a:off x="500034" y="1500174"/>
            <a:ext cx="7643866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71538" y="428604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С вашими детьми  работают:</a:t>
            </a:r>
            <a:endParaRPr lang="ru-R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13" name="Picture 8" descr="IMG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142984"/>
            <a:ext cx="1714513" cy="2587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IMG_2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143116"/>
            <a:ext cx="1857388" cy="2572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13" r="6012"/>
          <a:stretch>
            <a:fillRect/>
          </a:stretch>
        </p:blipFill>
        <p:spPr>
          <a:xfrm>
            <a:off x="3786182" y="2143116"/>
            <a:ext cx="2080270" cy="2212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71472" y="4071942"/>
            <a:ext cx="2428892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Сизикова</a:t>
            </a:r>
            <a:r>
              <a:rPr lang="ru-RU" dirty="0" smtClean="0"/>
              <a:t> Ирина Сергеевна </a:t>
            </a:r>
          </a:p>
          <a:p>
            <a:pPr algn="ctr"/>
            <a:r>
              <a:rPr lang="ru-RU" dirty="0" smtClean="0"/>
              <a:t>воспитатель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72264" y="4929198"/>
            <a:ext cx="2214578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Носова Анастасия Валерьяновна</a:t>
            </a:r>
          </a:p>
          <a:p>
            <a:pPr algn="ctr"/>
            <a:r>
              <a:rPr lang="ru-RU" dirty="0" smtClean="0"/>
              <a:t>воспитатель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8992" y="4652970"/>
            <a:ext cx="2714644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Тепышева</a:t>
            </a:r>
            <a:r>
              <a:rPr lang="ru-RU" dirty="0" smtClean="0"/>
              <a:t> Ольга Алексеевна</a:t>
            </a:r>
          </a:p>
          <a:p>
            <a:pPr algn="ctr"/>
            <a:r>
              <a:rPr lang="ru-RU" dirty="0" smtClean="0"/>
              <a:t>Младший воспитатель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 descr="C:\Users\HP\Desktop\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73629"/>
            <a:ext cx="3786214" cy="3155503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5214942" y="1857364"/>
            <a:ext cx="3357586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00B050"/>
                </a:solidFill>
              </a:rPr>
              <a:t>Наш девиз:</a:t>
            </a:r>
            <a:endParaRPr lang="ru-RU" sz="4000" i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00562" y="3000372"/>
            <a:ext cx="4214842" cy="29289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Мы солнечные лучики,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Мы дарим всем тепло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И от улыбок наших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Становится тепло!!!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285728"/>
            <a:ext cx="4643470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00B050"/>
                </a:solidFill>
              </a:rPr>
              <a:t>Герб нашей группы</a:t>
            </a:r>
            <a:endParaRPr lang="ru-RU" sz="40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ea typeface="Batang" pitchFamily="18" charset="-127"/>
                <a:cs typeface="Arial" pitchFamily="34" charset="0"/>
              </a:rPr>
              <a:t>ПРИОРИТЕТНЫЕ НАПРАВЛЕНИЯ </a:t>
            </a:r>
            <a:br>
              <a:rPr lang="ru-RU" sz="36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ea typeface="Batang" pitchFamily="18" charset="-127"/>
                <a:cs typeface="Arial" pitchFamily="34" charset="0"/>
              </a:rPr>
            </a:br>
            <a:r>
              <a:rPr lang="ru-RU" sz="36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ea typeface="Batang" pitchFamily="18" charset="-127"/>
                <a:cs typeface="Arial" pitchFamily="34" charset="0"/>
              </a:rPr>
              <a:t>РАБОТЫ: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4508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Социально-коммуникативное;</a:t>
            </a:r>
          </a:p>
          <a:p>
            <a:pPr marR="0" indent="4508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Познавательное; </a:t>
            </a:r>
          </a:p>
          <a:p>
            <a:pPr marR="0" indent="4508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Речевое; </a:t>
            </a:r>
          </a:p>
          <a:p>
            <a:pPr marR="0" indent="4508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Художественно-эстетическое; </a:t>
            </a:r>
          </a:p>
          <a:p>
            <a:pPr marR="0" indent="4508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Физическое развитие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0013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Центры активности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53" r="12201" b="3947"/>
          <a:stretch>
            <a:fillRect/>
          </a:stretch>
        </p:blipFill>
        <p:spPr>
          <a:xfrm>
            <a:off x="500033" y="1428736"/>
            <a:ext cx="3938019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71472" y="5000636"/>
            <a:ext cx="2857520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Экологический центр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1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91" b="2022"/>
          <a:stretch>
            <a:fillRect/>
          </a:stretch>
        </p:blipFill>
        <p:spPr>
          <a:xfrm>
            <a:off x="5214942" y="1205210"/>
            <a:ext cx="3500462" cy="4081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357818" y="5572140"/>
            <a:ext cx="2928958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Безопасности центр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85728"/>
            <a:ext cx="4572032" cy="3429024"/>
          </a:xfrm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3714752"/>
            <a:ext cx="3929090" cy="294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3500438"/>
            <a:ext cx="4000496" cy="300037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785794"/>
            <a:ext cx="3714744" cy="2786058"/>
          </a:xfrm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96" b="4458"/>
          <a:stretch>
            <a:fillRect/>
          </a:stretch>
        </p:blipFill>
        <p:spPr>
          <a:xfrm>
            <a:off x="571472" y="500042"/>
            <a:ext cx="3286148" cy="3176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29" r="6064" b="4541"/>
          <a:stretch>
            <a:fillRect/>
          </a:stretch>
        </p:blipFill>
        <p:spPr>
          <a:xfrm>
            <a:off x="4786314" y="1000108"/>
            <a:ext cx="3289855" cy="2385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85720" y="5500702"/>
            <a:ext cx="3143272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Центр Патриотического воспитания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6" y="214290"/>
            <a:ext cx="3214710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Театральный центр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763" b="19024"/>
          <a:stretch>
            <a:fillRect/>
          </a:stretch>
        </p:blipFill>
        <p:spPr>
          <a:xfrm>
            <a:off x="285720" y="1000108"/>
            <a:ext cx="385232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57224" y="285728"/>
            <a:ext cx="3214710" cy="6286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Центр познания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12" b="6874"/>
          <a:stretch>
            <a:fillRect/>
          </a:stretch>
        </p:blipFill>
        <p:spPr>
          <a:xfrm>
            <a:off x="5214942" y="1071546"/>
            <a:ext cx="3634125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929322" y="357166"/>
            <a:ext cx="2643206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Центр сенсорного развития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686" r="3493"/>
          <a:stretch>
            <a:fillRect/>
          </a:stretch>
        </p:blipFill>
        <p:spPr>
          <a:xfrm>
            <a:off x="1071538" y="4286256"/>
            <a:ext cx="357950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331"/>
          <a:stretch>
            <a:fillRect/>
          </a:stretch>
        </p:blipFill>
        <p:spPr>
          <a:xfrm>
            <a:off x="6072198" y="3786190"/>
            <a:ext cx="2643206" cy="2878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214414" y="3571876"/>
            <a:ext cx="2786082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Центр детского творчества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156</Words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Наша группа</vt:lpstr>
      <vt:lpstr>Слайд 4</vt:lpstr>
      <vt:lpstr>Слайд 5</vt:lpstr>
      <vt:lpstr>ПРИОРИТЕТНЫЕ НАПРАВЛЕНИЯ  РАБОТЫ: </vt:lpstr>
      <vt:lpstr>Центры активности</vt:lpstr>
      <vt:lpstr>Слайд 8</vt:lpstr>
      <vt:lpstr>Слайд 9</vt:lpstr>
      <vt:lpstr>Слайд 10</vt:lpstr>
      <vt:lpstr>Многофункциональная ширма</vt:lpstr>
      <vt:lpstr>Слайд 12</vt:lpstr>
      <vt:lpstr>Слайд 13</vt:lpstr>
      <vt:lpstr>Наши праздники и развлечения</vt:lpstr>
      <vt:lpstr>Весело и радостно  Кораблик наш плывет! В ту страну,  где музыка Прекрасная живет!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51</cp:revision>
  <dcterms:created xsi:type="dcterms:W3CDTF">2020-08-26T12:33:21Z</dcterms:created>
  <dcterms:modified xsi:type="dcterms:W3CDTF">2020-09-24T15:54:02Z</dcterms:modified>
</cp:coreProperties>
</file>