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3" r:id="rId6"/>
    <p:sldId id="264" r:id="rId7"/>
    <p:sldId id="267" r:id="rId8"/>
    <p:sldId id="261" r:id="rId9"/>
    <p:sldId id="268" r:id="rId10"/>
    <p:sldId id="260" r:id="rId11"/>
    <p:sldId id="271" r:id="rId12"/>
    <p:sldId id="25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6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0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9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3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7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2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8B57-E2C0-4E5D-84DE-19FB76204BD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E3BF-C7AC-4FB0-B120-E94583C6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0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78" y="2238063"/>
            <a:ext cx="2370244" cy="386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7" y="404664"/>
            <a:ext cx="6683241" cy="175432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Угадай, что за мяч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назови вид  спорта!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71" y="6099855"/>
            <a:ext cx="775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спортивная игра для старшей и подготовительной группы.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Петалова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В.Ю. инструктор по физической культуре.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" y="5589240"/>
            <a:ext cx="9237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 – это настольный теннис!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www.asablivysviet.org.by/wp-content/uploads/2013/12/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03" y="620688"/>
            <a:ext cx="6752179" cy="44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мяч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вид спорта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спортсмен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0845"/>
            <a:ext cx="32369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6525344"/>
            <a:ext cx="1508721" cy="19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338" name="Picture 2" descr="https://im0-tub-ru.yandex.net/i?id=afaf0e48ee096a31dd793ae454cb7f85&amp;n=33&amp;h=215&amp;w=3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00" y="2708921"/>
            <a:ext cx="4417940" cy="3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8139" y="5229200"/>
            <a:ext cx="92802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 – это большой теннис!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http://azovkor.com.ua/assets/files/2013/05/mini-ten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9587"/>
            <a:ext cx="6264696" cy="46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cableman.ru/sites/default/files/lentyaevo_stef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4" y="684103"/>
            <a:ext cx="3882704" cy="58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692696"/>
            <a:ext cx="579613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Ребята, вы отлично справились </a:t>
            </a: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моим  заданием!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6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i452.photobucket.com/albums/qq246/beticaforever/Stephanie/stephh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69467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6230" y="1098322"/>
            <a:ext cx="78488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Давайте вместе со Стефани попробуем определить к какому виду спорта относится данный мяч!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6" descr="http://korablik29chap.ucoz.ru/sport/el_posobie/ugadaj_mjach_2.jpg"/>
          <p:cNvPicPr>
            <a:picLocks noChangeAspect="1" noChangeArrowheads="1"/>
          </p:cNvPicPr>
          <p:nvPr/>
        </p:nvPicPr>
        <p:blipFill rotWithShape="1">
          <a:blip r:embed="rId4"/>
          <a:srcRect l="56957" t="43721" r="14300" b="9877"/>
          <a:stretch/>
        </p:blipFill>
        <p:spPr bwMode="auto">
          <a:xfrm>
            <a:off x="5004048" y="2836799"/>
            <a:ext cx="3273253" cy="39787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7091" y="144215"/>
            <a:ext cx="78173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Существует много видов мячей,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Которые встречаются в различных видах спорта.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7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147" y="116632"/>
            <a:ext cx="644150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мяч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вид спорта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спортсмен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cs5716.vk.me/u152958374/155086539/x_4a65a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0" y="2055624"/>
            <a:ext cx="3234030" cy="461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6525344"/>
            <a:ext cx="14961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m0-tub-ru.yandex.net/i?id=03890c0a2f3e712ad3ce537882afc766&amp;n=33&amp;h=215&amp;w=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51125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5573" y="5013176"/>
            <a:ext cx="7648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 – это футбол!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://zvenigorod-online.ru/upload/uploaded_image/2015-09-03/4_c8ac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28" y="664576"/>
            <a:ext cx="6555210" cy="43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мяч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вид спорта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спортсмен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0845"/>
            <a:ext cx="32369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6525344"/>
            <a:ext cx="1508721" cy="19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http://www.slavyansk.today/upload/iblock/aab/aab84528f6a9b7c4fb9fbdb9b6838c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074" y="5229200"/>
            <a:ext cx="853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 – это баскетбол!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http://fondshipulina.ru/images/getimage.php?path=http://fondshipulina.ru/images/other/programms/territoria_pobed.jpg&amp;width=960&amp;height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34" y="548680"/>
            <a:ext cx="65671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мяч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вид спорта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спортсмен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0845"/>
            <a:ext cx="32369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6525344"/>
            <a:ext cx="1508721" cy="19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290" name="Picture 2" descr="http://hurtowniasportowa.net/public/storage/productimages/ab/84/8b/81/9715/image/x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689" y="5517232"/>
            <a:ext cx="838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 – это волейбол!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://www.wagrain.cz/_fotogalerie/2013/03-23_snow_volleyball_wagrain/Snow_Volleyball_Tour_2013_029_Wagrain_2013-03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6247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0232" y="764704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mg3.proshkolu.ru/content/media/pic/std/2000000/1145000/1144420-84d4afef74b7c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мяч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вид спорта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спортсмен</a:t>
            </a: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0845"/>
            <a:ext cx="32369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6525344"/>
            <a:ext cx="1508721" cy="190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314" name="Picture 2" descr="http://pushkinnews.ru/static/files/ou-jouer-au-ping-pong-dans-par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221493" cy="31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8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158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2016-03-12T14:20:45Z</dcterms:created>
  <dcterms:modified xsi:type="dcterms:W3CDTF">2016-03-12T15:39:53Z</dcterms:modified>
</cp:coreProperties>
</file>