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56" r:id="rId3"/>
    <p:sldId id="257" r:id="rId4"/>
    <p:sldId id="258" r:id="rId5"/>
    <p:sldId id="260" r:id="rId6"/>
    <p:sldId id="259" r:id="rId7"/>
    <p:sldId id="261" r:id="rId8"/>
    <p:sldId id="263" r:id="rId9"/>
    <p:sldId id="264" r:id="rId10"/>
    <p:sldId id="267" r:id="rId11"/>
    <p:sldId id="268" r:id="rId12"/>
    <p:sldId id="266" r:id="rId13"/>
    <p:sldId id="265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82" autoAdjust="0"/>
    <p:restoredTop sz="94640" autoAdjust="0"/>
  </p:normalViewPr>
  <p:slideViewPr>
    <p:cSldViewPr>
      <p:cViewPr varScale="1">
        <p:scale>
          <a:sx n="70" d="100"/>
          <a:sy n="70" d="100"/>
        </p:scale>
        <p:origin x="-42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D320E-D3E7-4DF6-91E2-FDCB30CF2E9E}" type="datetimeFigureOut">
              <a:rPr lang="ru-RU" smtClean="0"/>
              <a:pPr/>
              <a:t>09.10.2015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58EA2-BA71-4CF5-A194-708C7B7E10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D320E-D3E7-4DF6-91E2-FDCB30CF2E9E}" type="datetimeFigureOut">
              <a:rPr lang="ru-RU" smtClean="0"/>
              <a:pPr/>
              <a:t>09.10.2015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58EA2-BA71-4CF5-A194-708C7B7E10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D320E-D3E7-4DF6-91E2-FDCB30CF2E9E}" type="datetimeFigureOut">
              <a:rPr lang="ru-RU" smtClean="0"/>
              <a:pPr/>
              <a:t>09.10.2015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58EA2-BA71-4CF5-A194-708C7B7E10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D320E-D3E7-4DF6-91E2-FDCB30CF2E9E}" type="datetimeFigureOut">
              <a:rPr lang="ru-RU" smtClean="0"/>
              <a:pPr/>
              <a:t>09.10.2015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58EA2-BA71-4CF5-A194-708C7B7E10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D320E-D3E7-4DF6-91E2-FDCB30CF2E9E}" type="datetimeFigureOut">
              <a:rPr lang="ru-RU" smtClean="0"/>
              <a:pPr/>
              <a:t>09.10.2015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58EA2-BA71-4CF5-A194-708C7B7E10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D320E-D3E7-4DF6-91E2-FDCB30CF2E9E}" type="datetimeFigureOut">
              <a:rPr lang="ru-RU" smtClean="0"/>
              <a:pPr/>
              <a:t>09.10.2015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58EA2-BA71-4CF5-A194-708C7B7E10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D320E-D3E7-4DF6-91E2-FDCB30CF2E9E}" type="datetimeFigureOut">
              <a:rPr lang="ru-RU" smtClean="0"/>
              <a:pPr/>
              <a:t>09.10.2015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58EA2-BA71-4CF5-A194-708C7B7E10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D320E-D3E7-4DF6-91E2-FDCB30CF2E9E}" type="datetimeFigureOut">
              <a:rPr lang="ru-RU" smtClean="0"/>
              <a:pPr/>
              <a:t>09.10.2015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58EA2-BA71-4CF5-A194-708C7B7E10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D320E-D3E7-4DF6-91E2-FDCB30CF2E9E}" type="datetimeFigureOut">
              <a:rPr lang="ru-RU" smtClean="0"/>
              <a:pPr/>
              <a:t>09.10.2015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58EA2-BA71-4CF5-A194-708C7B7E10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D320E-D3E7-4DF6-91E2-FDCB30CF2E9E}" type="datetimeFigureOut">
              <a:rPr lang="ru-RU" smtClean="0"/>
              <a:pPr/>
              <a:t>09.10.2015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58EA2-BA71-4CF5-A194-708C7B7E10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D320E-D3E7-4DF6-91E2-FDCB30CF2E9E}" type="datetimeFigureOut">
              <a:rPr lang="ru-RU" smtClean="0"/>
              <a:pPr/>
              <a:t>09.10.2015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58EA2-BA71-4CF5-A194-708C7B7E10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0D320E-D3E7-4DF6-91E2-FDCB30CF2E9E}" type="datetimeFigureOut">
              <a:rPr lang="ru-RU" smtClean="0"/>
              <a:pPr/>
              <a:t>09.10.2015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558EA2-BA71-4CF5-A194-708C7B7E104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http://sadsolnishko.narod.ru/images/fon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093507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285852" y="2214554"/>
            <a:ext cx="6241324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«Здоровье ребёнка </a:t>
            </a:r>
          </a:p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в наших руках»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4578" name="Picture 2" descr="http://xn-----6kcbaba0al4cjhdref7brtj9qqc.xn--p1ai/wp-content/uploads/2014/10/nevalyashki_dnevnoyson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60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5602" name="Picture 2" descr="http://cs628823.vk.me/v628823860/af42/SYB1tEe0mqQ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7966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3554" name="Picture 2" descr="http://content.schools.by/sad110gomel/library/KaMcF-ivhw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1506" name="Picture 2" descr="http://kittencraft.com/images/55db269ed069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30" name="Picture 6" descr="http://uch.znate.ru/tw_files2/urls_55/133/d-132155/7z-docs/1_html_249f1ee7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3100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Picture 6" descr="http://mypresentation.ru/documents/940c7b9fbf5d7d833b2db0aa193c1357/img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104" name="Picture 8" descr="http://talkyland.com/media/CACHE/images/posts/2015/3/4/9c33a6c9faf743b7b48b265e0e249279/22afc7b24bc6c5ffd07e1a76d39ed11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6" name="Picture 8" descr="http://www.ds18severouralsk.caduk.ru/images/p26_p37_stend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9642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4" name="Picture 6" descr="http://vvdonsk.ru/upload/blogs/1681d63d5a600e9b9029d8dd5667b5c4.jp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82" name="Picture 2" descr="http://900igr.net/datas/fizkultura/Zdorove-detej-6-7-let/0007-007-Zakalivanie-detej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 descr="http://fs00.infourok.ru/images/doc/167/192583/img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2530" name="Picture 2" descr="http://ryazanovskoe.ru/images/%D0%B5%D1%80%D0%B8%D0%BD%D0%BE-%D0%B7%D0%B0%D1%80%D1%8F%D0%B4%D0%BA%D0%B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</TotalTime>
  <Words>7</Words>
  <Application>Microsoft Office PowerPoint</Application>
  <PresentationFormat>Экран (4:3)</PresentationFormat>
  <Paragraphs>2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10</cp:revision>
  <dcterms:created xsi:type="dcterms:W3CDTF">2015-10-09T07:40:17Z</dcterms:created>
  <dcterms:modified xsi:type="dcterms:W3CDTF">2015-10-09T11:54:57Z</dcterms:modified>
</cp:coreProperties>
</file>