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67" r:id="rId11"/>
    <p:sldId id="268" r:id="rId12"/>
    <p:sldId id="266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40" autoAdjust="0"/>
  </p:normalViewPr>
  <p:slideViewPr>
    <p:cSldViewPr>
      <p:cViewPr varScale="1">
        <p:scale>
          <a:sx n="70" d="100"/>
          <a:sy n="70" d="100"/>
        </p:scale>
        <p:origin x="-4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D320E-D3E7-4DF6-91E2-FDCB30CF2E9E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58EA2-BA71-4CF5-A194-708C7B7E1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sadsolnishko.narod.ru/images/fon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9350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2214554"/>
            <a:ext cx="62413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«Здоровье ребёнка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 наших руках»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xn-----6kcbaba0al4cjhdref7brtj9qqc.xn--p1ai/wp-content/uploads/2014/10/nevalyashki_dnevnoyson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6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cs628823.vk.me/v628823860/af42/SYB1tEe0mq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9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content.schools.by/sad110gomel/library/KaMcF-ivhw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kittencraft.com/images/55db269ed06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://uch.znate.ru/tw_files2/urls_55/133/d-132155/7z-docs/1_html_249f1ee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31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6" descr="http://mypresentation.ru/documents/940c7b9fbf5d7d833b2db0aa193c1357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4" name="Picture 8" descr="http://talkyland.com/media/CACHE/images/posts/2015/3/4/9c33a6c9faf743b7b48b265e0e249279/22afc7b24bc6c5ffd07e1a76d39ed1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6" name="Picture 8" descr="http://www.ds18severouralsk.caduk.ru/images/p26_p37_sten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64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4" name="Picture 6" descr="http://vvdonsk.ru/upload/blogs/1681d63d5a600e9b9029d8dd5667b5c4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900igr.net/datas/fizkultura/Zdorove-detej-6-7-let/0007-007-Zakalivanie-dete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fs00.infourok.ru/images/doc/167/192583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ryazanovskoe.ru/images/%D0%B5%D1%80%D0%B8%D0%BD%D0%BE-%D0%B7%D0%B0%D1%80%D1%8F%D0%B4%D0%BA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2015-10-09T07:40:17Z</dcterms:created>
  <dcterms:modified xsi:type="dcterms:W3CDTF">2015-10-09T11:54:57Z</dcterms:modified>
</cp:coreProperties>
</file>