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6" r:id="rId5"/>
    <p:sldId id="259" r:id="rId6"/>
    <p:sldId id="260" r:id="rId7"/>
    <p:sldId id="286" r:id="rId8"/>
    <p:sldId id="287" r:id="rId9"/>
    <p:sldId id="261" r:id="rId10"/>
    <p:sldId id="26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65" r:id="rId25"/>
    <p:sldId id="266" r:id="rId26"/>
    <p:sldId id="268" r:id="rId27"/>
    <p:sldId id="267" r:id="rId28"/>
    <p:sldId id="269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2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285860"/>
            <a:ext cx="62151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Визитная карточка группы «Белочка»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Утром в садик мы пришли, играть с друзьями будем мы, упражнения зарядка нужны нам как подзарядка: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050" name="Picture 2" descr="https://sun1-85.userapi.com/mnatQf8oiN941RiM4EsLU6f5l5a0bZBWOIlcbA/-XkpJGO1C8g.jpg"/>
          <p:cNvPicPr>
            <a:picLocks noChangeAspect="1" noChangeArrowheads="1"/>
          </p:cNvPicPr>
          <p:nvPr/>
        </p:nvPicPr>
        <p:blipFill>
          <a:blip r:embed="rId3" cstate="print"/>
          <a:srcRect l="2985" r="13433"/>
          <a:stretch>
            <a:fillRect/>
          </a:stretch>
        </p:blipFill>
        <p:spPr bwMode="auto">
          <a:xfrm rot="16200000">
            <a:off x="2151681" y="434071"/>
            <a:ext cx="4497488" cy="7201197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74" y="185736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Экологический центр</a:t>
            </a:r>
          </a:p>
        </p:txBody>
      </p:sp>
      <p:pic>
        <p:nvPicPr>
          <p:cNvPr id="27652" name="Picture 4" descr="https://sun1-16.userapi.com/oJ9UzspF3_AVE-Hd8jaX4ldlcvcYadddtz7djg/C9aHFXil6I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142984"/>
            <a:ext cx="3929090" cy="523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74" y="1928802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Центр движения</a:t>
            </a:r>
          </a:p>
        </p:txBody>
      </p:sp>
      <p:pic>
        <p:nvPicPr>
          <p:cNvPr id="28674" name="Picture 2" descr="https://sun1-21.userapi.com/9O0poH_GtVIidWGzc2vKgGHFq0SlCOkNULyPKw/dY2bJGzfF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142984"/>
            <a:ext cx="4125527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3570" y="221455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Центр детского творчества </a:t>
            </a:r>
          </a:p>
        </p:txBody>
      </p:sp>
      <p:pic>
        <p:nvPicPr>
          <p:cNvPr id="29698" name="Picture 2" descr="https://sun1-85.userapi.com/_5Oi11fWIRb4TWnBk5JVPrf-fGpBkY5ORkvgrw/mPTdUDtIlEw.jpg"/>
          <p:cNvPicPr>
            <a:picLocks noChangeAspect="1" noChangeArrowheads="1"/>
          </p:cNvPicPr>
          <p:nvPr/>
        </p:nvPicPr>
        <p:blipFill>
          <a:blip r:embed="rId4" cstate="print"/>
          <a:srcRect r="16364" b="5909"/>
          <a:stretch>
            <a:fillRect/>
          </a:stretch>
        </p:blipFill>
        <p:spPr bwMode="auto">
          <a:xfrm>
            <a:off x="1714480" y="1071546"/>
            <a:ext cx="357190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760" y="221455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Центр строительно-конструктивных игр</a:t>
            </a:r>
          </a:p>
        </p:txBody>
      </p:sp>
      <p:pic>
        <p:nvPicPr>
          <p:cNvPr id="30722" name="Picture 2" descr="https://sun1-28.userapi.com/sxASuPnz7zX8UAjg8RVhcFVwg3E4evkEJKVeiw/We73HLKtV3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552453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422" y="471488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Центр безопасности </a:t>
            </a:r>
          </a:p>
        </p:txBody>
      </p:sp>
      <p:pic>
        <p:nvPicPr>
          <p:cNvPr id="31746" name="Picture 2" descr="https://sun1-27.userapi.com/btfj89f_XkSVZG3L2GiFVavjzR5tSGPW9AaAUg/qintLFx_mgo.jpg"/>
          <p:cNvPicPr>
            <a:picLocks noChangeAspect="1" noChangeArrowheads="1"/>
          </p:cNvPicPr>
          <p:nvPr/>
        </p:nvPicPr>
        <p:blipFill>
          <a:blip r:embed="rId4" cstate="print"/>
          <a:srcRect l="14224" r="18534" b="12069"/>
          <a:stretch>
            <a:fillRect/>
          </a:stretch>
        </p:blipFill>
        <p:spPr bwMode="auto">
          <a:xfrm>
            <a:off x="428596" y="1071546"/>
            <a:ext cx="3429024" cy="3363081"/>
          </a:xfrm>
          <a:prstGeom prst="rect">
            <a:avLst/>
          </a:prstGeom>
          <a:noFill/>
        </p:spPr>
      </p:pic>
      <p:pic>
        <p:nvPicPr>
          <p:cNvPr id="31748" name="Picture 4" descr="https://sun1-86.userapi.com/uYk9XdSIczwi_o7LEqLtPV5u55JdcH2CXIMW9Q/8KYwdQWU2bE.jpg"/>
          <p:cNvPicPr>
            <a:picLocks noChangeAspect="1" noChangeArrowheads="1"/>
          </p:cNvPicPr>
          <p:nvPr/>
        </p:nvPicPr>
        <p:blipFill>
          <a:blip r:embed="rId5" cstate="print"/>
          <a:srcRect t="6818" b="27273"/>
          <a:stretch>
            <a:fillRect/>
          </a:stretch>
        </p:blipFill>
        <p:spPr bwMode="auto">
          <a:xfrm>
            <a:off x="3941343" y="1285860"/>
            <a:ext cx="520265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2198" y="257174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Центр патриотического воспитания </a:t>
            </a:r>
          </a:p>
        </p:txBody>
      </p:sp>
      <p:pic>
        <p:nvPicPr>
          <p:cNvPr id="32770" name="Picture 2" descr="https://sun1-87.userapi.com/Xi8FvJV4AWM99rSHkqQonxqYCndaXQM6devp5g/kVUJGZgQIv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609604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94" y="221455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Литературный центр</a:t>
            </a:r>
          </a:p>
        </p:txBody>
      </p:sp>
      <p:pic>
        <p:nvPicPr>
          <p:cNvPr id="33794" name="Picture 2" descr="https://sun1-14.userapi.com/UufG-82gbTANZFKBvQ7tgEZpImqOUbk5MriZDQ/uaJG60qVx-8.jpg"/>
          <p:cNvPicPr>
            <a:picLocks noChangeAspect="1" noChangeArrowheads="1"/>
          </p:cNvPicPr>
          <p:nvPr/>
        </p:nvPicPr>
        <p:blipFill>
          <a:blip r:embed="rId4" cstate="print"/>
          <a:srcRect b="28572"/>
          <a:stretch>
            <a:fillRect/>
          </a:stretch>
        </p:blipFill>
        <p:spPr bwMode="auto">
          <a:xfrm>
            <a:off x="500034" y="1071546"/>
            <a:ext cx="4667314" cy="2500330"/>
          </a:xfrm>
          <a:prstGeom prst="rect">
            <a:avLst/>
          </a:prstGeom>
          <a:noFill/>
        </p:spPr>
      </p:pic>
      <p:pic>
        <p:nvPicPr>
          <p:cNvPr id="33796" name="Picture 4" descr="https://sun1-30.userapi.com/3tvaRSsjQrJ0aNrXsGANbuVpgcmWtS8S8hS1FA/PNt6LNl_br4.jpg"/>
          <p:cNvPicPr>
            <a:picLocks noChangeAspect="1" noChangeArrowheads="1"/>
          </p:cNvPicPr>
          <p:nvPr/>
        </p:nvPicPr>
        <p:blipFill>
          <a:blip r:embed="rId5" cstate="print"/>
          <a:srcRect t="8333" b="6250"/>
          <a:stretch>
            <a:fillRect/>
          </a:stretch>
        </p:blipFill>
        <p:spPr bwMode="auto">
          <a:xfrm>
            <a:off x="1857356" y="3714752"/>
            <a:ext cx="457203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12" y="2071679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Центр сенсорного развития</a:t>
            </a:r>
          </a:p>
        </p:txBody>
      </p:sp>
      <p:pic>
        <p:nvPicPr>
          <p:cNvPr id="34818" name="Picture 2" descr="https://sun1-94.userapi.com/Zu9VQ4bQYoHl_2-C2mKYuucqI-JMR6UpEHijEA/vkJy2hgYcx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571503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0" y="471488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Центр дидактический игр</a:t>
            </a:r>
          </a:p>
        </p:txBody>
      </p:sp>
      <p:pic>
        <p:nvPicPr>
          <p:cNvPr id="35842" name="Picture 2" descr="https://sun1-25.userapi.com/IoFGWp5mNVLR_yyh3QR9JYuWw8Nqj-iZ8nbFDw/QE_N18Z1Yyw.jpg"/>
          <p:cNvPicPr>
            <a:picLocks noChangeAspect="1" noChangeArrowheads="1"/>
          </p:cNvPicPr>
          <p:nvPr/>
        </p:nvPicPr>
        <p:blipFill>
          <a:blip r:embed="rId3" cstate="print"/>
          <a:srcRect t="7649" r="3434" b="27336"/>
          <a:stretch>
            <a:fillRect/>
          </a:stretch>
        </p:blipFill>
        <p:spPr bwMode="auto">
          <a:xfrm>
            <a:off x="1214414" y="1000108"/>
            <a:ext cx="7215238" cy="3643338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29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58" y="0"/>
            <a:ext cx="77867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 «ДЕТСКИЙ САД № 23 «ТЕРЕМОК»           </a:t>
            </a:r>
            <a:r>
              <a:rPr lang="ru-RU" sz="2400" b="1" i="1" dirty="0" smtClean="0">
                <a:solidFill>
                  <a:srgbClr val="3E7244"/>
                </a:solidFill>
              </a:rPr>
              <a:t>г.Талица, Ул. Красноармейская, д.44. </a:t>
            </a:r>
          </a:p>
          <a:p>
            <a:r>
              <a:rPr lang="ru-RU" sz="2400" b="1" dirty="0" smtClean="0">
                <a:solidFill>
                  <a:srgbClr val="3E7244"/>
                </a:solidFill>
              </a:rPr>
              <a:t>  Тел: 8 (34371) 2-17-70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214422"/>
            <a:ext cx="3179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3E7244"/>
                </a:solidFill>
              </a:rPr>
              <a:t>teremok23@yandex.ru</a:t>
            </a:r>
            <a:r>
              <a:rPr lang="ru-RU" sz="2400" b="1" u="sng" dirty="0" smtClean="0">
                <a:solidFill>
                  <a:srgbClr val="3E7244"/>
                </a:solidFill>
              </a:rPr>
              <a:t> </a:t>
            </a:r>
            <a:endParaRPr lang="en-US" sz="2400" b="1" u="sng" dirty="0" smtClean="0">
              <a:solidFill>
                <a:srgbClr val="3E724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21442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E7244"/>
                </a:solidFill>
              </a:rPr>
              <a:t> </a:t>
            </a:r>
            <a:r>
              <a:rPr lang="en-US" sz="2400" b="1" dirty="0" smtClean="0">
                <a:solidFill>
                  <a:srgbClr val="3E7244"/>
                </a:solidFill>
              </a:rPr>
              <a:t>E-mail</a:t>
            </a:r>
            <a:r>
              <a:rPr lang="ru-RU" sz="2400" b="1" dirty="0" smtClean="0">
                <a:solidFill>
                  <a:srgbClr val="3E7244"/>
                </a:solidFill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214554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3E7244"/>
                </a:solidFill>
              </a:rPr>
              <a:t>Заведующий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571744"/>
            <a:ext cx="4666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3E7244"/>
                </a:solidFill>
              </a:rPr>
              <a:t>Братущенко</a:t>
            </a:r>
            <a:r>
              <a:rPr lang="ru-RU" sz="2400" b="1" dirty="0" smtClean="0">
                <a:solidFill>
                  <a:srgbClr val="3E7244"/>
                </a:solidFill>
              </a:rPr>
              <a:t> </a:t>
            </a:r>
            <a:r>
              <a:rPr lang="ru-RU" sz="2400" b="1" dirty="0" err="1" smtClean="0">
                <a:solidFill>
                  <a:srgbClr val="3E7244"/>
                </a:solidFill>
              </a:rPr>
              <a:t>Руфина</a:t>
            </a:r>
            <a:r>
              <a:rPr lang="ru-RU" sz="2400" b="1" dirty="0" smtClean="0">
                <a:solidFill>
                  <a:srgbClr val="3E7244"/>
                </a:solidFill>
              </a:rPr>
              <a:t> Михайловна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1714488"/>
            <a:ext cx="6296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E7244"/>
                </a:solidFill>
              </a:rPr>
              <a:t>Сайт детского сада: </a:t>
            </a:r>
            <a:r>
              <a:rPr lang="en-US" sz="2400" b="1" dirty="0" smtClean="0">
                <a:solidFill>
                  <a:srgbClr val="3E7244"/>
                </a:solidFill>
              </a:rPr>
              <a:t>https://23tal.tvoysadik.ru/</a:t>
            </a:r>
            <a:endParaRPr lang="ru-RU" sz="2400" b="1" dirty="0" smtClean="0">
              <a:solidFill>
                <a:srgbClr val="3E7244"/>
              </a:solidFill>
            </a:endParaRPr>
          </a:p>
        </p:txBody>
      </p:sp>
      <p:pic>
        <p:nvPicPr>
          <p:cNvPr id="2050" name="Picture 2" descr="фото.jpg"/>
          <p:cNvPicPr>
            <a:picLocks noChangeAspect="1" noChangeArrowheads="1"/>
          </p:cNvPicPr>
          <p:nvPr/>
        </p:nvPicPr>
        <p:blipFill>
          <a:blip r:embed="rId3" cstate="print"/>
          <a:srcRect t="3934"/>
          <a:stretch>
            <a:fillRect/>
          </a:stretch>
        </p:blipFill>
        <p:spPr bwMode="auto">
          <a:xfrm>
            <a:off x="1142976" y="3071810"/>
            <a:ext cx="2428892" cy="3489112"/>
          </a:xfrm>
          <a:prstGeom prst="rect">
            <a:avLst/>
          </a:prstGeom>
          <a:noFill/>
        </p:spPr>
      </p:pic>
      <p:pic>
        <p:nvPicPr>
          <p:cNvPr id="2052" name="Picture 4" descr="https://lh3.googleusercontent.com/p/AF1QipNChhnF5hj3fVUm85r58TMm0vFvblQpvYWq6bpV=w600-k"/>
          <p:cNvPicPr>
            <a:picLocks noChangeAspect="1" noChangeArrowheads="1"/>
          </p:cNvPicPr>
          <p:nvPr/>
        </p:nvPicPr>
        <p:blipFill>
          <a:blip r:embed="rId4" cstate="print"/>
          <a:srcRect l="12699" b="23809"/>
          <a:stretch>
            <a:fillRect/>
          </a:stretch>
        </p:blipFill>
        <p:spPr bwMode="auto">
          <a:xfrm>
            <a:off x="4929190" y="2357430"/>
            <a:ext cx="4038190" cy="2643206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98" t="16667" r="8680"/>
          <a:stretch>
            <a:fillRect/>
          </a:stretch>
        </p:blipFill>
        <p:spPr bwMode="auto">
          <a:xfrm>
            <a:off x="7358082" y="4179153"/>
            <a:ext cx="1785918" cy="2678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4" y="2000240"/>
            <a:ext cx="4000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Центр музыки и театра</a:t>
            </a:r>
          </a:p>
        </p:txBody>
      </p:sp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pic>
        <p:nvPicPr>
          <p:cNvPr id="38914" name="Picture 2" descr="https://sun1-18.userapi.com/kf0rODKKguEzNKzkQQNjKrZM4u63Tg1OZiEecg/DpYa9W2GZ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142984"/>
            <a:ext cx="4000528" cy="533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4" y="2357430"/>
            <a:ext cx="4000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Парикмахерская «Ветерок»</a:t>
            </a:r>
          </a:p>
        </p:txBody>
      </p:sp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pic>
        <p:nvPicPr>
          <p:cNvPr id="39938" name="Picture 2" descr="https://sun1-15.userapi.com/Fk7qBSD2tfM4XKTIxcnihnPb6EI-6KqzzZe18g/MjNTy-ygI1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071546"/>
            <a:ext cx="4179123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0826" y="2357430"/>
            <a:ext cx="2928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 «Дом, семья»</a:t>
            </a:r>
          </a:p>
        </p:txBody>
      </p:sp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pic>
        <p:nvPicPr>
          <p:cNvPr id="40962" name="Picture 2" descr="https://sun1-21.userapi.com/tusL1XKm_kKd4GeKJ1g2PvXWdVAHypgid5PS_w/WWvNJFcWJpA.jpg"/>
          <p:cNvPicPr>
            <a:picLocks noChangeAspect="1" noChangeArrowheads="1"/>
          </p:cNvPicPr>
          <p:nvPr/>
        </p:nvPicPr>
        <p:blipFill>
          <a:blip r:embed="rId4" cstate="print"/>
          <a:srcRect b="5970"/>
          <a:stretch>
            <a:fillRect/>
          </a:stretch>
        </p:blipFill>
        <p:spPr bwMode="auto">
          <a:xfrm>
            <a:off x="571472" y="1214422"/>
            <a:ext cx="63817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центры активности: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3570" y="2000240"/>
            <a:ext cx="350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 Уголок «Дежурных по столовой»</a:t>
            </a:r>
          </a:p>
        </p:txBody>
      </p:sp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pic>
        <p:nvPicPr>
          <p:cNvPr id="41986" name="Picture 2" descr="https://sun1-18.userapi.com/m316UHp04xUJer0iTXxd7AMsUDbF3SZGWBSKMQ/e7eJVLuGw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071546"/>
            <a:ext cx="407196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5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«Как мы любим играть в игры «Дочки-Матери», «Парикмахерская»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2530" name="Picture 2" descr="https://sun1-18.userapi.com/sXngXn6CbUp8VXOkYLdnLtIUxTGz0YiIs48ZMg/A7UsSJebL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4762533" cy="3571900"/>
          </a:xfrm>
          <a:prstGeom prst="rect">
            <a:avLst/>
          </a:prstGeom>
          <a:noFill/>
        </p:spPr>
      </p:pic>
      <p:pic>
        <p:nvPicPr>
          <p:cNvPr id="22532" name="Picture 4" descr="https://sun1-17.userapi.com/tSfoWgl354_rL66slzVulpELRot1qCJkxR8jlg/EgxaBLIcGZ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357298"/>
            <a:ext cx="3071834" cy="4095779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83582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«А мы мальчишки любим, чинить свои машины»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3554" name="Picture 2" descr="https://sun1-20.userapi.com/_ThPcX-HnaFVTZXZpJfmC9kutmAEB-QsEdgW5A/eHxWpg87hZ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071678"/>
            <a:ext cx="5715008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52536" y="0"/>
            <a:ext cx="939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«Нам интересен наш театр и </a:t>
            </a: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мы любим играть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 музыкальных инструментах» 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5602" name="Picture 2" descr="https://sun1-90.userapi.com/sJi-NqrihLS5lYdFWVw8KHAf0dTcz5DGUKqcug/PsmpQM3-3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572032" cy="3429024"/>
          </a:xfrm>
          <a:prstGeom prst="rect">
            <a:avLst/>
          </a:prstGeom>
          <a:noFill/>
        </p:spPr>
      </p:pic>
      <p:pic>
        <p:nvPicPr>
          <p:cNvPr id="25604" name="Picture 4" descr="https://sun1-26.userapi.com/EROlQnMPJQ_tCQgb16uZEu3emu8wKupAYfDfyA/AH6f4fosqH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12776"/>
            <a:ext cx="3059884" cy="4079845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29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«И про занятия мы не забываем…»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4580" name="Picture 4" descr="https://sun1-99.userapi.com/um0EbdUDMLUNC0tw9w2CgJCQTtu4sN-k8zJ_ew/dmrXp6dX-W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28670"/>
            <a:ext cx="6312848" cy="4714908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26628" name="Picture 4" descr="https://sun1-99.userapi.com/W7uzThJFHCd_3yUjT4MtbmG9SUvsugS0Zy6qIw/GcQ5I-fIusY.jpg"/>
          <p:cNvPicPr>
            <a:picLocks noChangeAspect="1" noChangeArrowheads="1"/>
          </p:cNvPicPr>
          <p:nvPr/>
        </p:nvPicPr>
        <p:blipFill>
          <a:blip r:embed="rId3" cstate="print"/>
          <a:srcRect t="14851" b="21782"/>
          <a:stretch>
            <a:fillRect/>
          </a:stretch>
        </p:blipFill>
        <p:spPr bwMode="auto">
          <a:xfrm>
            <a:off x="714348" y="1285860"/>
            <a:ext cx="4062067" cy="4572032"/>
          </a:xfrm>
          <a:prstGeom prst="rect">
            <a:avLst/>
          </a:prstGeom>
          <a:noFill/>
        </p:spPr>
      </p:pic>
      <p:pic>
        <p:nvPicPr>
          <p:cNvPr id="26630" name="Picture 6" descr="https://sun1-26.userapi.com/XglP-REG43YmhgUN48g-ILenrHASPoZq9hbx3w/bUcaxuPQfsI.jpg"/>
          <p:cNvPicPr>
            <a:picLocks noChangeAspect="1" noChangeArrowheads="1"/>
          </p:cNvPicPr>
          <p:nvPr/>
        </p:nvPicPr>
        <p:blipFill>
          <a:blip r:embed="rId4" cstate="print"/>
          <a:srcRect b="18033"/>
          <a:stretch>
            <a:fillRect/>
          </a:stretch>
        </p:blipFill>
        <p:spPr bwMode="auto">
          <a:xfrm>
            <a:off x="5143504" y="1428736"/>
            <a:ext cx="3357586" cy="4321691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214290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«Мы активны не только в группе, но и на прогулке»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214290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 «Наши родители помогают оформлять фото выставки»</a:t>
            </a:r>
          </a:p>
        </p:txBody>
      </p:sp>
      <p:pic>
        <p:nvPicPr>
          <p:cNvPr id="43010" name="Picture 2" descr="https://sun1-87.userapi.com/snOmyew7YH4e_r4vxLEWztT7a04ZdFbb2MpMCA/zV4kcsJrA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6281179" cy="4710885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-142900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С вашими детьми  работают: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8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7247981" y="4286256"/>
            <a:ext cx="1896019" cy="2571744"/>
          </a:xfrm>
          <a:prstGeom prst="rect">
            <a:avLst/>
          </a:prstGeom>
          <a:noFill/>
        </p:spPr>
      </p:pic>
      <p:pic>
        <p:nvPicPr>
          <p:cNvPr id="15364" name="Picture 4" descr="Чегаева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42984"/>
            <a:ext cx="2020674" cy="2357454"/>
          </a:xfrm>
          <a:prstGeom prst="rect">
            <a:avLst/>
          </a:prstGeom>
          <a:noFill/>
        </p:spPr>
      </p:pic>
      <p:pic>
        <p:nvPicPr>
          <p:cNvPr id="15366" name="Picture 6" descr="IMG_38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285860"/>
            <a:ext cx="1976437" cy="296465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14546" y="3429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– </a:t>
            </a:r>
            <a:r>
              <a:rPr lang="ru-RU" sz="2000" b="1" i="1" dirty="0" err="1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Чегаева</a:t>
            </a:r>
            <a:r>
              <a:rPr lang="ru-RU" sz="20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 Сергеевна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Сот. 8904 177 83 39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42913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Младший воспитатель: </a:t>
            </a:r>
            <a:r>
              <a:rPr lang="ru-RU" sz="2000" b="1" i="1" dirty="0" err="1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Жлудова</a:t>
            </a:r>
            <a:r>
              <a:rPr lang="ru-RU" sz="20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Любовь Дмитриевна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Сот. 8922 114 17 03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35769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Воспитатель- Носова Анастасия Валерьяновна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Сот. 8953 051 28 25 </a:t>
            </a:r>
          </a:p>
        </p:txBody>
      </p:sp>
      <p:pic>
        <p:nvPicPr>
          <p:cNvPr id="1026" name="Picture 2" descr="C:\Users\Admin\Desktop\IMG_28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214422"/>
            <a:ext cx="209551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2285992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294" cy="6858000"/>
          </a:xfrm>
          <a:prstGeom prst="rect">
            <a:avLst/>
          </a:prstGeom>
          <a:noFill/>
        </p:spPr>
      </p:pic>
      <p:pic>
        <p:nvPicPr>
          <p:cNvPr id="1027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2714612" y="796406"/>
            <a:ext cx="4468912" cy="6061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64" y="928670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Группа «Белочка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0"/>
            <a:ext cx="4121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Наша эмблема: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5786446" y="2303843"/>
            <a:ext cx="3357554" cy="45541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500042"/>
            <a:ext cx="3841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 девиз: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571612"/>
            <a:ext cx="6000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Белочки послушные,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Веселые и шустрые!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773954" y="3643290"/>
            <a:ext cx="2370046" cy="321471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28662" y="1285860"/>
            <a:ext cx="7715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6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Социально-коммуникативное;</a:t>
            </a:r>
          </a:p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6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Познавательное; </a:t>
            </a:r>
          </a:p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6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Речевое; </a:t>
            </a:r>
          </a:p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6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Художественно-эстетическое; </a:t>
            </a:r>
          </a:p>
          <a:p>
            <a:pPr marR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600" b="1" i="1" dirty="0" smtClean="0">
                <a:solidFill>
                  <a:srgbClr val="3E7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развитие.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Приоритетные направления работы: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 l="7463" t="23230" r="64550" b="7080"/>
          <a:stretch>
            <a:fillRect/>
          </a:stretch>
        </p:blipFill>
        <p:spPr bwMode="auto">
          <a:xfrm>
            <a:off x="1000100" y="500042"/>
            <a:ext cx="428628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643570" y="1857364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 режим дня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294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43570" y="1857364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Наши занятия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 l="6039" t="23437" r="65410" b="9179"/>
          <a:stretch>
            <a:fillRect/>
          </a:stretch>
        </p:blipFill>
        <p:spPr bwMode="auto">
          <a:xfrm>
            <a:off x="857224" y="428604"/>
            <a:ext cx="4500594" cy="59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294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6572264" y="3369719"/>
            <a:ext cx="2571736" cy="34882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4286256"/>
            <a:ext cx="685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В нашей группе 11 шустрых мальчишек и 10 озорных девочек.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74" b="159"/>
          <a:stretch/>
        </p:blipFill>
        <p:spPr>
          <a:xfrm>
            <a:off x="539552" y="333666"/>
            <a:ext cx="7128792" cy="3810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310</Words>
  <Application>Microsoft Office PowerPoint</Application>
  <PresentationFormat>Экран (4:3)</PresentationFormat>
  <Paragraphs>63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111</cp:lastModifiedBy>
  <cp:revision>28</cp:revision>
  <dcterms:created xsi:type="dcterms:W3CDTF">2020-08-26T12:33:21Z</dcterms:created>
  <dcterms:modified xsi:type="dcterms:W3CDTF">2020-09-21T02:18:43Z</dcterms:modified>
</cp:coreProperties>
</file>