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00" r:id="rId4"/>
    <p:sldId id="301" r:id="rId5"/>
    <p:sldId id="270" r:id="rId6"/>
    <p:sldId id="260" r:id="rId7"/>
    <p:sldId id="299" r:id="rId8"/>
    <p:sldId id="302" r:id="rId9"/>
    <p:sldId id="303" r:id="rId10"/>
    <p:sldId id="304" r:id="rId11"/>
    <p:sldId id="305" r:id="rId12"/>
    <p:sldId id="279" r:id="rId13"/>
    <p:sldId id="297" r:id="rId14"/>
    <p:sldId id="298" r:id="rId15"/>
    <p:sldId id="294" r:id="rId16"/>
    <p:sldId id="295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CC0066"/>
    <a:srgbClr val="660066"/>
    <a:srgbClr val="3333CC"/>
    <a:srgbClr val="006600"/>
    <a:srgbClr val="333399"/>
    <a:srgbClr val="003399"/>
    <a:srgbClr val="660033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05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357430"/>
            <a:ext cx="74888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«Белочка»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art-detskaya-belochka-pene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22"/>
          <a:stretch>
            <a:fillRect/>
          </a:stretch>
        </p:blipFill>
        <p:spPr bwMode="auto">
          <a:xfrm>
            <a:off x="3571868" y="0"/>
            <a:ext cx="2199419" cy="29832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правильно ставить существительные в форму множественного числа (игрушка - игрушки, кукла - куклы).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самостоятельно составлять описание предмета.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поддерживать беседу: уметь отвечать на вопросы и правильно их задавать.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пересказывать содержание услышанной сказки, рассказа. Рассказать наизусть несколько стихов,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Составлять рассказы по картинкам.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Определять, какое сейчас время года, время суток (утро, день, вечер?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Называть свое имя и фамилию. Знать имя и фамилию своих родителей. Знать название своего города, улицы, номер дома. Знать название столицы своей страны. Знать название нашей планеты.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 названия основных профессий людей и объяснять, что делают люди тех или иных профессий.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Называть времена года, дни недели в правильной последовательности.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Отличать домашних животных от диких, садовые растения от полевых.</a:t>
            </a:r>
          </a:p>
        </p:txBody>
      </p:sp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3528" y="332980"/>
            <a:ext cx="2200624" cy="17305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занятия по физкультуре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17649" y="399812"/>
            <a:ext cx="2302823" cy="16637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развитию речи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78711" y="2248363"/>
            <a:ext cx="2568745" cy="21602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ознакомлению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окружающим миром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9257" y="3933056"/>
            <a:ext cx="242153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математике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133699" y="2226509"/>
            <a:ext cx="208823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занятия музыкой</a:t>
            </a:r>
          </a:p>
        </p:txBody>
      </p:sp>
      <p:sp>
        <p:nvSpPr>
          <p:cNvPr id="17" name="Стрелка влево 16"/>
          <p:cNvSpPr/>
          <p:nvPr/>
        </p:nvSpPr>
        <p:spPr>
          <a:xfrm rot="2153901">
            <a:off x="2448767" y="131867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9661408">
            <a:off x="5900395" y="1342155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9549419">
            <a:off x="2523113" y="3889054"/>
            <a:ext cx="817685" cy="27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0672243">
            <a:off x="2272125" y="281017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2080672">
            <a:off x="6126683" y="2906613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05455" y="4289152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рисованию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6426749">
            <a:off x="3808238" y="4087307"/>
            <a:ext cx="504056" cy="280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96162" y="4243033"/>
            <a:ext cx="2198593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занятие по лепке или аппликации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4860646">
            <a:off x="5348228" y="392984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95938" y="836712"/>
            <a:ext cx="3744416" cy="33483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средней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занятий по 20 минут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 l="6039" t="23437" r="65410" b="17720"/>
          <a:stretch>
            <a:fillRect/>
          </a:stretch>
        </p:blipFill>
        <p:spPr bwMode="auto">
          <a:xfrm>
            <a:off x="1285852" y="357166"/>
            <a:ext cx="450059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6357950" y="200024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занятий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7463" t="25394" r="64550" b="18334"/>
          <a:stretch>
            <a:fillRect/>
          </a:stretch>
        </p:blipFill>
        <p:spPr bwMode="auto">
          <a:xfrm>
            <a:off x="714348" y="357166"/>
            <a:ext cx="5072098" cy="5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357950" y="2428868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5658" y="271681"/>
            <a:ext cx="2638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Коротко о разном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Julia\Desktop\Новая папка\69951855864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3364441" cy="47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6116" y="928670"/>
            <a:ext cx="5681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Просьба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группы и детского сада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оформлении участка, группы. Участвовать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конкурсах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поучаствовать в выставке поделок"Осенняя фантазия"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изготовить поделки  вместе с детьми из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природных материалов, из овощей, фруктов и 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уважаемые родители, напоминаю вам о необходимости своевременно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оплачивать квитанции за содержание детей в детском саду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просьба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в детский сад с признаками каких-либо заболеваний приводить не желательно,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они являются источником заражения других детей.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8159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85728"/>
            <a:ext cx="4774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Режимные моменты группы «Белочка»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1-17.userapi.com/tSfoWgl354_rL66slzVulpELRot1qCJkxR8jlg/EgxaBLIcGZY.jpg"/>
          <p:cNvPicPr>
            <a:picLocks noChangeAspect="1" noChangeArrowheads="1"/>
          </p:cNvPicPr>
          <p:nvPr/>
        </p:nvPicPr>
        <p:blipFill>
          <a:blip r:embed="rId2" cstate="print"/>
          <a:srcRect t="10870" b="17391"/>
          <a:stretch>
            <a:fillRect/>
          </a:stretch>
        </p:blipFill>
        <p:spPr bwMode="auto">
          <a:xfrm>
            <a:off x="857224" y="714356"/>
            <a:ext cx="3071834" cy="2938275"/>
          </a:xfrm>
          <a:prstGeom prst="rect">
            <a:avLst/>
          </a:prstGeom>
          <a:noFill/>
        </p:spPr>
      </p:pic>
      <p:pic>
        <p:nvPicPr>
          <p:cNvPr id="3076" name="Picture 4" descr="https://sun1-20.userapi.com/_ThPcX-HnaFVTZXZpJfmC9kutmAEB-QsEdgW5A/eHxWpg87hZc.jpg"/>
          <p:cNvPicPr>
            <a:picLocks noChangeAspect="1" noChangeArrowheads="1"/>
          </p:cNvPicPr>
          <p:nvPr/>
        </p:nvPicPr>
        <p:blipFill>
          <a:blip r:embed="rId3" cstate="print"/>
          <a:srcRect b="15450"/>
          <a:stretch>
            <a:fillRect/>
          </a:stretch>
        </p:blipFill>
        <p:spPr bwMode="auto">
          <a:xfrm>
            <a:off x="4214810" y="714355"/>
            <a:ext cx="4500594" cy="2853927"/>
          </a:xfrm>
          <a:prstGeom prst="rect">
            <a:avLst/>
          </a:prstGeom>
          <a:noFill/>
        </p:spPr>
      </p:pic>
      <p:pic>
        <p:nvPicPr>
          <p:cNvPr id="3080" name="Picture 8" descr="https://sun1-16.userapi.com/evbJyjitLMES24yLSWAUxJWZ4tt6aKM7q7upsA/JFqjDDCGz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86190"/>
            <a:ext cx="3857652" cy="2881183"/>
          </a:xfrm>
          <a:prstGeom prst="rect">
            <a:avLst/>
          </a:prstGeom>
          <a:noFill/>
        </p:spPr>
      </p:pic>
      <p:pic>
        <p:nvPicPr>
          <p:cNvPr id="3082" name="Picture 10" descr="https://sun1-91.userapi.com/rNe0vVbIp62hdDj3T-xpQyJ3s8LzlvJxPyuznw/TFnkk201H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079616" y="3206611"/>
            <a:ext cx="3004174" cy="4020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446355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4818" name="Picture 2" descr="http://1.bp.blogspot.com/-kVP7HN99Vms/UoJJcCTvv6I/AAAAAAAAFAI/RBUEHK78xck/s1600/11359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1d846521823e31898636d11e1c78076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179334" cy="51450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7272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714356"/>
            <a:ext cx="56436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достижения возраста связаны с  развитием игровой деятельности;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появлением ролевых и  реальных взаимодействий;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  развитием изобразительной деятельности;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конструированием по замыслу, планированием;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совершенствованием восприятия, развитием образного мышления и воображения,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эгоцентричностью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познавательной позиции;</a:t>
            </a:r>
            <a:endParaRPr lang="ru-RU" sz="2000" dirty="0"/>
          </a:p>
        </p:txBody>
      </p:sp>
      <p:pic>
        <p:nvPicPr>
          <p:cNvPr id="7" name="Picture 2" descr="https://sun1-18.userapi.com/sXngXn6CbUp8VXOkYLdnLtIUxTGz0YiIs48ZMg/A7UsSJebL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857232"/>
            <a:ext cx="3476649" cy="2607487"/>
          </a:xfrm>
          <a:prstGeom prst="rect">
            <a:avLst/>
          </a:prstGeom>
          <a:noFill/>
        </p:spPr>
      </p:pic>
      <p:pic>
        <p:nvPicPr>
          <p:cNvPr id="2050" name="Picture 2" descr="https://sun9-3.userapi.com/WTApLw1YeL5G_BCQxoAgpHW1CS7F5aSoPvqW_A/3o0jMJITTnU.jpg"/>
          <p:cNvPicPr>
            <a:picLocks noChangeAspect="1" noChangeArrowheads="1"/>
          </p:cNvPicPr>
          <p:nvPr/>
        </p:nvPicPr>
        <p:blipFill>
          <a:blip r:embed="rId3"/>
          <a:srcRect l="4428" r="4550"/>
          <a:stretch>
            <a:fillRect/>
          </a:stretch>
        </p:blipFill>
        <p:spPr bwMode="auto">
          <a:xfrm>
            <a:off x="5214942" y="3639608"/>
            <a:ext cx="3714775" cy="22976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272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4-5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7154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формированием потребности в  уважении со  стороны взрослого, появлением обидчивости,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конкурентности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соревновательности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  сверстниками;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дальнейшим развитием образа Я ребенка, его детализацией.</a:t>
            </a:r>
          </a:p>
        </p:txBody>
      </p:sp>
      <p:pic>
        <p:nvPicPr>
          <p:cNvPr id="1026" name="Picture 2" descr="https://sun9-29.userapi.com/6dM9L4GgHVmhOUBk1YSvstbv8nhs1j-qcpua_Q/CpMCS-etRuc.jpg"/>
          <p:cNvPicPr>
            <a:picLocks noChangeAspect="1" noChangeArrowheads="1"/>
          </p:cNvPicPr>
          <p:nvPr/>
        </p:nvPicPr>
        <p:blipFill>
          <a:blip r:embed="rId2"/>
          <a:srcRect t="17442" b="43298"/>
          <a:stretch>
            <a:fillRect/>
          </a:stretch>
        </p:blipFill>
        <p:spPr bwMode="auto">
          <a:xfrm>
            <a:off x="2714612" y="2857496"/>
            <a:ext cx="3643338" cy="2540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696" y="0"/>
            <a:ext cx="8778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родителям: </a:t>
            </a: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Развивайте настойчивость, трудолюбие ребёнка, умение доводить дело до конца. </a:t>
            </a: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Загадывайте ребёнку загадки, составляйте их вместе. </a:t>
            </a: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Ставьте ребёнка перед проблемными ситуациями, например, предложите ему выяснить, почему вчера можно было лепить снежную бабу из снега, а сегодня нет. </a:t>
            </a: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Беседуйте о прочитанных книгах, попытайтесь выяснить, как ребёнок понял их </a:t>
            </a: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содержание, сумел ли вникнуть в причинную связь событий, правильно ли оценивал </a:t>
            </a: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поступки действующих лиц, способен ли доказать, почему одних героев он осуждает, </a:t>
            </a: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одобряет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192" y="21429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должен знать и уметь ребенок 4-5 лет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5440" y="2452246"/>
            <a:ext cx="1545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4939719"/>
            <a:ext cx="2668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4682" y="4926264"/>
            <a:ext cx="294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Ходить, бегать, прыгать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78579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5-6 отличий между предметами и между двумя рисунками.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Удерживать в поле зрения 8-10 предметов.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Повторять узор или движение.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2857496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Запоминать 7-8 картинок.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Запоминать детские считалочки (например: «Белые бараны били в барабаны»).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Рассказывать по памяти небольшие рассказы, сказки, стихи, содержание картинок.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 простейших причинно-следственных отношений (Почему папа ремонтирует машину? Зачем мама готовит обед).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Назвать назначение предметов обихода (зачем нужна кружка, тарелка, расчёска и т. д.).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среди предложенных предметов лишний, объясняя свой выбор.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Построить из конструктора по образцу любую фигуру.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 и объяснять отличия между предметами и явлениями (чем отличается лето от зимы, поезд от автобуса и др.)</a:t>
            </a:r>
            <a:endParaRPr lang="ru-RU" sz="2400" dirty="0"/>
          </a:p>
        </p:txBody>
      </p:sp>
    </p:spTree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расположение предметов: справа, слева, посередине, вверху, внизу, сзади, спереди.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 основные геометрические фигуры (круг, овал, квадрат, треугольник и прямоугольник)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сравнивать количество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предметов ,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значение: больше - меньше, поровну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Делать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равными неравные группы предметов: добавлять один предмет к группе с меньшим количеством предметов.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Считать до 5, соотносить количество предметов с нужной цифрой.</a:t>
            </a:r>
          </a:p>
        </p:txBody>
      </p:sp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0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Разукрашивать рисунки, не выходя за их контуры.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пластилина мелкие фигурки.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Завязывать узелки на веревке.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нанизывать крупные пуговицы или бусины на нитку.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точно проводить линии не отрывая карандаш от бумаги.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заштриховывать фигуры ровными прямыми линиями, не выходя за контуры рисунка.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обводить и раскрашивать картинки, не выходя за края.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 проводить линии посередине дорожки, не выходя за её края.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336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Наташенька</dc:creator>
  <cp:lastModifiedBy>Admin</cp:lastModifiedBy>
  <cp:revision>116</cp:revision>
  <dcterms:created xsi:type="dcterms:W3CDTF">2016-12-11T10:22:10Z</dcterms:created>
  <dcterms:modified xsi:type="dcterms:W3CDTF">2020-09-23T17:21:27Z</dcterms:modified>
</cp:coreProperties>
</file>