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6" r:id="rId7"/>
    <p:sldId id="264" r:id="rId8"/>
    <p:sldId id="256" r:id="rId9"/>
    <p:sldId id="25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6" y="20713"/>
            <a:ext cx="9137254" cy="68695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507288" cy="2016224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00B0F0"/>
                </a:solidFill>
              </a:rPr>
              <a:t>ОСОБЕННОСТИ РАЗВИТИЯ </a:t>
            </a:r>
            <a:r>
              <a:rPr lang="ru-RU" sz="5400" dirty="0" smtClean="0">
                <a:solidFill>
                  <a:srgbClr val="00B0F0"/>
                </a:solidFill>
              </a:rPr>
              <a:t>     ДЕТЕЙ </a:t>
            </a:r>
            <a:r>
              <a:rPr lang="ru-RU" sz="5400" dirty="0">
                <a:solidFill>
                  <a:srgbClr val="00B0F0"/>
                </a:solidFill>
              </a:rPr>
              <a:t>6 – 7 </a:t>
            </a:r>
            <a:r>
              <a:rPr lang="ru-RU" sz="6600" dirty="0">
                <a:solidFill>
                  <a:srgbClr val="00B0F0"/>
                </a:solidFill>
              </a:rPr>
              <a:t>ЛЕТ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996952"/>
            <a:ext cx="7560840" cy="4691063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4800" b="1" dirty="0">
                <a:solidFill>
                  <a:srgbClr val="FFFF00"/>
                </a:solidFill>
              </a:rPr>
              <a:t>ПОДГОТОВКА К ШКОЛЕ: ПОЛЕЗНЫЕ ИГРЫ И 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74735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468544" cy="71014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115" y="-243408"/>
            <a:ext cx="822960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AllodsWest" pitchFamily="2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AllodsWest" pitchFamily="2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УСПЕХОВ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ВАМ, ДОРОГИЕ МАМЫ И ПАПЫ ! </a:t>
            </a:r>
          </a:p>
          <a:p>
            <a:pPr marL="0" indent="0" algn="ctr" eaLnBrk="0" hangingPunct="0">
              <a:buNone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373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740" y="46758"/>
            <a:ext cx="9120260" cy="68112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2" y="26732"/>
            <a:ext cx="9140477" cy="62825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возрасте 6 -7 лет у детей складываются предпосылки для начала систематичного школьного обучения. У них возрастает познавательная активность,  интерес к миру, желание узнавать новое. Дети начинают проявлять интерес к творчеству, у них развивается воображение, дети стремятся к самостоятельности . Складываются предпосылки вхождения ребенка в более широкий социум. Развивается произвольность и воля. Детям 6-7 лет свойственно преобладание общественно-значимых мотивов над личностными. Развивается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сочувствие. Самооценка ребенка 6-7 лет достаточно адекватна, более характерно ее завышение, чем занижение. Ребенок более  объективно оценивает результат деятельности, чем свое поведение. В 6-7 лет развивается наглядно-образное мышление с элементами абстрактного. Происходит постепенный переход от игры как ведущей деятельности к учению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1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727160" cy="7855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340768"/>
          </a:xfrm>
        </p:spPr>
        <p:txBody>
          <a:bodyPr>
            <a:noAutofit/>
          </a:bodyPr>
          <a:lstStyle/>
          <a:p>
            <a:r>
              <a:rPr lang="ru-RU" dirty="0" smtClean="0"/>
              <a:t>Упражнения для развития моторики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подготовке ребенка к школе важнее не учить его писать, а создавать условия для развития мелких мышц рук. Существует много игр и </a:t>
            </a: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упражнений: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Пальчиковая гимнастика</a:t>
            </a:r>
            <a:endParaRPr lang="ru-RU" sz="3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раскрашивание картинок.</a:t>
            </a:r>
            <a:endParaRPr lang="ru-RU" sz="31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3.Изготовление </a:t>
            </a:r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поделок из бумаги, природного материала, пластилина, глины.</a:t>
            </a:r>
            <a:endParaRPr lang="ru-RU" sz="31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4.Конструирование (закручивание гаек, шурупов)</a:t>
            </a:r>
            <a:endParaRPr lang="ru-RU" sz="31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5.Застегивание </a:t>
            </a:r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расстегивание пуговиц, кнопок, крючков</a:t>
            </a: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Игры с бусинками, пуговицами, мелкими камешками</a:t>
            </a:r>
            <a:endParaRPr lang="ru-RU" sz="31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7.Завязывание </a:t>
            </a:r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развязывание лент, шнурков, узелков на веревке.</a:t>
            </a:r>
            <a:endParaRPr lang="ru-RU" sz="31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8.Нанизываание </a:t>
            </a:r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бус и пуговиц.</a:t>
            </a:r>
            <a:endParaRPr lang="ru-RU" sz="31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9.Игры </a:t>
            </a:r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мяч, с кубиками, мозаикой.</a:t>
            </a:r>
            <a:endParaRPr lang="ru-RU" sz="31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10.Переборка </a:t>
            </a:r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круп. Насыпать в небольшое блюдце гороха, гречки и риса и попросить ребенка перебрать</a:t>
            </a: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 Все эти упражнения приносят тройную пользу ребенку: во-первых,  развивают мелкие мышцы рук, во-вторых, формируют художественный вкус, в-третьих, детские физиологи утверждают, что хорошо развитая кисть руки «потянет» за собой развитие интеллекта</a:t>
            </a:r>
            <a:endParaRPr lang="ru-RU" sz="3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460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для развития внимания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.  «Запрещённая </a:t>
            </a:r>
            <a:r>
              <a:rPr lang="ru-RU" b="1" dirty="0" smtClean="0"/>
              <a:t>буква» </a:t>
            </a:r>
            <a:r>
              <a:rPr lang="ru-RU" dirty="0" smtClean="0"/>
              <a:t>Ведущий </a:t>
            </a:r>
            <a:r>
              <a:rPr lang="ru-RU" dirty="0"/>
              <a:t>называет любую букву, которая не должна употребляться в словах</a:t>
            </a:r>
            <a:r>
              <a:rPr lang="ru-RU" dirty="0" smtClean="0"/>
              <a:t>. Ребёнку </a:t>
            </a:r>
            <a:r>
              <a:rPr lang="ru-RU" dirty="0"/>
              <a:t>задаётся обычный </a:t>
            </a:r>
            <a:r>
              <a:rPr lang="ru-RU" dirty="0" smtClean="0"/>
              <a:t>вопрос Например,: Как </a:t>
            </a:r>
            <a:r>
              <a:rPr lang="ru-RU" dirty="0"/>
              <a:t>зовут твоего </a:t>
            </a:r>
            <a:r>
              <a:rPr lang="ru-RU" dirty="0" smtClean="0"/>
              <a:t>друга? Как </a:t>
            </a:r>
            <a:r>
              <a:rPr lang="ru-RU" dirty="0"/>
              <a:t>зовут </a:t>
            </a:r>
            <a:r>
              <a:rPr lang="ru-RU" dirty="0" smtClean="0"/>
              <a:t>маму? Сколько </a:t>
            </a:r>
            <a:r>
              <a:rPr lang="ru-RU" dirty="0"/>
              <a:t>тебе лет и т.д. </a:t>
            </a:r>
            <a:r>
              <a:rPr lang="ru-RU" dirty="0" smtClean="0"/>
              <a:t>Ребенку </a:t>
            </a:r>
            <a:r>
              <a:rPr lang="ru-RU" dirty="0"/>
              <a:t>необходимо дать </a:t>
            </a:r>
            <a:r>
              <a:rPr lang="ru-RU" dirty="0" smtClean="0"/>
              <a:t>незамедлительный </a:t>
            </a:r>
            <a:r>
              <a:rPr lang="ru-RU" dirty="0"/>
              <a:t>ответ, но без буквы, которая запрещена.</a:t>
            </a:r>
          </a:p>
          <a:p>
            <a:pPr marL="0" indent="0">
              <a:buNone/>
            </a:pPr>
            <a:r>
              <a:rPr lang="ru-RU" dirty="0"/>
              <a:t>Игра должна быть очень быстрой, нельзя задумываться или мешкать, если ребёнок дал неправильный ответ, значит, он становится на место ведущего и задаёт вопросы.</a:t>
            </a:r>
          </a:p>
          <a:p>
            <a:pPr marL="0" indent="0">
              <a:buNone/>
            </a:pPr>
            <a:r>
              <a:rPr lang="ru-RU" b="1" dirty="0"/>
              <a:t> 2. «</a:t>
            </a:r>
            <a:r>
              <a:rPr lang="ru-RU" b="1" dirty="0" smtClean="0"/>
              <a:t>Наблюдательность» </a:t>
            </a:r>
            <a:r>
              <a:rPr lang="ru-RU" dirty="0" smtClean="0"/>
              <a:t>Это </a:t>
            </a:r>
            <a:r>
              <a:rPr lang="ru-RU" dirty="0"/>
              <a:t>упражнение необходимо для того, чтобы сформировать зрительное внимание. Ребёнку нужно предложить вспомнить некоторые объекты, которые он видел уже много раз. Это может быть дорога в </a:t>
            </a:r>
            <a:r>
              <a:rPr lang="ru-RU" dirty="0" smtClean="0"/>
              <a:t>детский </a:t>
            </a:r>
            <a:r>
              <a:rPr lang="ru-RU" dirty="0"/>
              <a:t>сад, парк, бабушкина квартира. Но описывать всё нужно очень детально и описывать каждую мелочь. Играть  можно не только одному ребёнку, но и нескольким детям, которые в процессе игры могут его дополнять и подсказывать ему.</a:t>
            </a:r>
          </a:p>
          <a:p>
            <a:pPr marL="0" indent="0">
              <a:buNone/>
            </a:pPr>
            <a:r>
              <a:rPr lang="ru-RU" b="1" dirty="0"/>
              <a:t>3. «Что исчезло?» </a:t>
            </a:r>
            <a:r>
              <a:rPr lang="ru-RU" dirty="0"/>
              <a:t>Взрослый расставляет на столе 5 – 8 предметов, предлагает ребёнку их запомнить, а затем убирает и прячет один предмет. Задачу можно усложнить: убрать 1 – 2 предмета. Ребёнок отвечает, какой предмет исчез.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425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dirty="0" smtClean="0"/>
              <a:t>Найдите 10 отличий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624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Упражнение на развитие мышления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676456" cy="61653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Выполняя упражнения на развитие логического мышления, ребенок одновременно будет развивать </a:t>
            </a:r>
            <a:r>
              <a:rPr lang="ru-RU" dirty="0" smtClean="0"/>
              <a:t>и внимание</a:t>
            </a:r>
            <a:r>
              <a:rPr lang="ru-RU" dirty="0"/>
              <a:t>, и склонность к анализу, и способность к выделению обобщающих черт тех или иных явлений.</a:t>
            </a:r>
          </a:p>
          <a:p>
            <a:pPr marL="0" indent="0">
              <a:buNone/>
            </a:pPr>
            <a:r>
              <a:rPr lang="ru-RU" b="1" dirty="0"/>
              <a:t>1. Назови обобщающее слово:</a:t>
            </a:r>
          </a:p>
          <a:p>
            <a:pPr marL="0" indent="0">
              <a:buNone/>
            </a:pPr>
            <a:r>
              <a:rPr lang="ru-RU" dirty="0"/>
              <a:t> - окунь, карась-</a:t>
            </a:r>
            <a:r>
              <a:rPr lang="ru-RU" dirty="0" smtClean="0"/>
              <a:t>…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крот, мышка-</a:t>
            </a:r>
            <a:r>
              <a:rPr lang="ru-RU" dirty="0" smtClean="0"/>
              <a:t>…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чашка, тарелка-…</a:t>
            </a:r>
          </a:p>
          <a:p>
            <a:pPr marL="0" indent="0">
              <a:buNone/>
            </a:pPr>
            <a:r>
              <a:rPr lang="ru-RU" dirty="0"/>
              <a:t>- ботинки, туфли-…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 smtClean="0"/>
              <a:t>2</a:t>
            </a:r>
            <a:r>
              <a:rPr lang="ru-RU" b="1" dirty="0"/>
              <a:t>. В каждом ряду найди одинаковые цифры, вычеркни их.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          1</a:t>
            </a:r>
            <a:r>
              <a:rPr lang="ru-RU" dirty="0"/>
              <a:t>   2   3   4   1   5   4    1</a:t>
            </a:r>
          </a:p>
          <a:p>
            <a:pPr marL="0" indent="0">
              <a:buNone/>
            </a:pPr>
            <a:r>
              <a:rPr lang="ru-RU" dirty="0" smtClean="0"/>
              <a:t>-           </a:t>
            </a:r>
            <a:r>
              <a:rPr lang="ru-RU" dirty="0"/>
              <a:t>6   7   4   6   4   3   4    6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          7</a:t>
            </a:r>
            <a:r>
              <a:rPr lang="ru-RU" dirty="0"/>
              <a:t>   1   3   0   3   9   3    </a:t>
            </a:r>
            <a:r>
              <a:rPr lang="ru-RU" dirty="0" smtClean="0"/>
              <a:t>7</a:t>
            </a:r>
          </a:p>
          <a:p>
            <a:pPr marL="0" indent="0">
              <a:buNone/>
            </a:pPr>
            <a:r>
              <a:rPr lang="ru-RU" dirty="0" smtClean="0"/>
              <a:t>-           5   4   2   5   1   5   4    2</a:t>
            </a:r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b="1" dirty="0" smtClean="0"/>
              <a:t>3</a:t>
            </a:r>
            <a:r>
              <a:rPr lang="ru-RU" b="1" dirty="0"/>
              <a:t>. Что здесь лишнее? Почему?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 таракан</a:t>
            </a:r>
            <a:r>
              <a:rPr lang="ru-RU" dirty="0"/>
              <a:t>, муха, муравей, оса, жук, комар, самолет;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 тарелка</a:t>
            </a:r>
            <a:r>
              <a:rPr lang="ru-RU" dirty="0"/>
              <a:t>, будильник, стакан, молочник, кружка;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 лиса</a:t>
            </a:r>
            <a:r>
              <a:rPr lang="ru-RU" dirty="0"/>
              <a:t>, заяц, медведь, пчела;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 машинка</a:t>
            </a:r>
            <a:r>
              <a:rPr lang="ru-RU" dirty="0"/>
              <a:t>, пирамидка, юла, слива, </a:t>
            </a:r>
            <a:r>
              <a:rPr lang="ru-RU" dirty="0" smtClean="0"/>
              <a:t>мишка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4. </a:t>
            </a:r>
            <a:r>
              <a:rPr lang="ru-RU" dirty="0"/>
              <a:t>Найди одинаковые предметы на картинках (рыбки, бабочки с одинаковым рисунком, одинаковые домики и т. д.)</a:t>
            </a:r>
          </a:p>
        </p:txBody>
      </p:sp>
    </p:spTree>
    <p:extLst>
      <p:ext uri="{BB962C8B-B14F-4D97-AF65-F5344CB8AC3E}">
        <p14:creationId xmlns:p14="http://schemas.microsoft.com/office/powerpoint/2010/main" xmlns="" val="87669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Скажи коротко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Остаться на зиму … (зимовать)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Остаться на ночь … (заночевать)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Мелкий дождь … (дождик)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Капля дождя … (дождинка)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Маленькая лошадка … (пони)</a:t>
            </a:r>
          </a:p>
          <a:p>
            <a:pPr marL="0" indent="0" eaLnBrk="0" hangingPunct="0">
              <a:lnSpc>
                <a:spcPct val="80000"/>
              </a:lnSpc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eaLnBrk="0" hangingPunct="0">
              <a:lnSpc>
                <a:spcPct val="80000"/>
              </a:lnSpc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Кто что делает?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лечит больных? (врач)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учит детей? (учитель)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делает мебель? (столяр, плотник)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лечит зверей? (ветеринар)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добывает уголь? (шахтер)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кует железо? (кузнец)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пишет книги? (писатель)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управляет оркестром? (дирижер)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летает в космос? (космонавт)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разрабатывает планы домов? (архитектор)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 управляет самолетом? (пилот)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196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Как справиться с кризисом 7 лет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1.Кризис – явление временное.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2.Причина острого протекания кризиса – несоответствие родительского отношения и требований желаниям и возможностям ребёнка. Подумайте о том, все ли запреты обоснованы и дайте ребёнку больше свободы и самостоятельности.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3.Постарайтесь понять своего ребёнка;  внимательно отнеситесь к его мнениям и суждениям.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4.Постарайтесь не заставлять, а убеждать, рассуждать и анализировать вместе с ребёнком возможные последствия его действий. Тон приказа и назидания в этом возрасте  малоэффективен.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5.Если отношения с ребёнком приобрели характер непрекращающегося выяснения отношений, постарайтесь на какое-то время отдохнуть друг от друга, а затем примите твёрдое решение не выходить из себя во что бы то ни стало.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6.Больше оптимизма и юмор в общении с детьми, это всегда помогает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452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Советы родителям будущих первоклассников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Обязательно хвалите ребенка за то, что у него хорошо </a:t>
            </a:r>
            <a:r>
              <a:rPr lang="ru-RU" dirty="0" smtClean="0"/>
              <a:t>получается.</a:t>
            </a:r>
            <a:endParaRPr lang="ru-RU" dirty="0" smtClean="0"/>
          </a:p>
          <a:p>
            <a:r>
              <a:rPr lang="ru-RU" dirty="0" smtClean="0"/>
              <a:t>Помогайте ребенку преодолевать его </a:t>
            </a:r>
            <a:r>
              <a:rPr lang="ru-RU" dirty="0" smtClean="0"/>
              <a:t>слабости.</a:t>
            </a:r>
            <a:endParaRPr lang="ru-RU" dirty="0" smtClean="0"/>
          </a:p>
          <a:p>
            <a:r>
              <a:rPr lang="ru-RU" dirty="0" smtClean="0"/>
              <a:t>Развивайте любовь к </a:t>
            </a:r>
            <a:r>
              <a:rPr lang="ru-RU" dirty="0" smtClean="0"/>
              <a:t>чтению.</a:t>
            </a:r>
            <a:endParaRPr lang="ru-RU" dirty="0" smtClean="0"/>
          </a:p>
          <a:p>
            <a:r>
              <a:rPr lang="ru-RU" dirty="0" smtClean="0"/>
              <a:t>Интересуйтесь школьными </a:t>
            </a:r>
            <a:r>
              <a:rPr lang="ru-RU" dirty="0" smtClean="0"/>
              <a:t>новостями.</a:t>
            </a:r>
            <a:endParaRPr lang="ru-RU" dirty="0" smtClean="0"/>
          </a:p>
          <a:p>
            <a:r>
              <a:rPr lang="ru-RU" dirty="0" smtClean="0"/>
              <a:t>Помогайте ребенку в </a:t>
            </a:r>
            <a:r>
              <a:rPr lang="ru-RU" dirty="0" smtClean="0"/>
              <a:t>учебе.</a:t>
            </a:r>
            <a:endParaRPr lang="ru-RU" dirty="0" smtClean="0"/>
          </a:p>
          <a:p>
            <a:r>
              <a:rPr lang="ru-RU" dirty="0" smtClean="0"/>
              <a:t>Дружите с </a:t>
            </a:r>
            <a:r>
              <a:rPr lang="ru-RU" dirty="0" smtClean="0"/>
              <a:t>учителем.</a:t>
            </a:r>
            <a:endParaRPr lang="ru-RU" dirty="0" smtClean="0"/>
          </a:p>
          <a:p>
            <a:r>
              <a:rPr lang="ru-RU" dirty="0" smtClean="0"/>
              <a:t>Научите детей </a:t>
            </a:r>
            <a:r>
              <a:rPr lang="ru-RU" dirty="0" smtClean="0"/>
              <a:t>отдыхать.</a:t>
            </a:r>
            <a:endParaRPr lang="ru-RU" dirty="0" smtClean="0"/>
          </a:p>
          <a:p>
            <a:r>
              <a:rPr lang="ru-RU" dirty="0" smtClean="0"/>
              <a:t>Не забывайте о важности </a:t>
            </a:r>
            <a:r>
              <a:rPr lang="ru-RU" dirty="0" smtClean="0"/>
              <a:t>игры.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551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536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ОСОБЕННОСТИ РАЗВИТИЯ      ДЕТЕЙ 6 – 7 ЛЕТ</vt:lpstr>
      <vt:lpstr>В возрасте 6 -7 лет у детей складываются предпосылки для начала систематичного школьного обучения. У них возрастает познавательная активность,  интерес к миру, желание узнавать новое. Дети начинают проявлять интерес к творчеству, у них развивается воображение, дети стремятся к самостоятельности . Складываются предпосылки вхождения ребенка в более широкий социум. Развивается произвольность и воля. Детям 6-7 лет свойственно преобладание общественно-значимых мотивов над личностными. Развивается эмпатия, сочувствие. Самооценка ребенка 6-7 лет достаточно адекватна, более характерно ее завышение, чем занижение. Ребенок более  объективно оценивает результат деятельности, чем свое поведение. В 6-7 лет развивается наглядно-образное мышление с элементами абстрактного. Происходит постепенный переход от игры как ведущей деятельности к учению</vt:lpstr>
      <vt:lpstr>Упражнения для развития моторики</vt:lpstr>
      <vt:lpstr>Упражнения для развития внимания</vt:lpstr>
      <vt:lpstr>Найдите 10 отличий</vt:lpstr>
      <vt:lpstr>Упражнение на развитие мышления</vt:lpstr>
      <vt:lpstr>Слайд 7</vt:lpstr>
      <vt:lpstr>Как справиться с кризисом 7 лет</vt:lpstr>
      <vt:lpstr>Советы родителям будущих первоклассников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РАЗВИТИЯ      ДЕТЕЙ 6 – 7 ЛЕТ</dc:title>
  <dc:creator>Пользователь</dc:creator>
  <cp:lastModifiedBy>связной</cp:lastModifiedBy>
  <cp:revision>21</cp:revision>
  <dcterms:created xsi:type="dcterms:W3CDTF">2015-11-25T15:26:44Z</dcterms:created>
  <dcterms:modified xsi:type="dcterms:W3CDTF">2020-09-23T12:58:30Z</dcterms:modified>
</cp:coreProperties>
</file>