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0" r:id="rId4"/>
    <p:sldId id="279" r:id="rId5"/>
    <p:sldId id="273" r:id="rId6"/>
    <p:sldId id="258" r:id="rId7"/>
    <p:sldId id="282" r:id="rId8"/>
    <p:sldId id="259" r:id="rId9"/>
    <p:sldId id="260" r:id="rId10"/>
    <p:sldId id="281" r:id="rId11"/>
    <p:sldId id="277" r:id="rId12"/>
    <p:sldId id="264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>
        <p:scale>
          <a:sx n="87" d="100"/>
          <a:sy n="87" d="100"/>
        </p:scale>
        <p:origin x="-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Муниципальное казенное дошкольное образовательное учреждение «Детский сад № 23 «Теремок»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5716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Степ-аэробика</a:t>
            </a:r>
          </a:p>
          <a:p>
            <a:pPr algn="ctr">
              <a:buNone/>
            </a:pPr>
            <a:r>
              <a:rPr lang="ru-RU" sz="4000" dirty="0" smtClean="0"/>
              <a:t> «Веселые шаги»</a:t>
            </a:r>
          </a:p>
          <a:p>
            <a:pPr algn="just">
              <a:buNone/>
            </a:pPr>
            <a:endParaRPr lang="ru-RU" sz="2800" dirty="0" smtClean="0"/>
          </a:p>
          <a:p>
            <a:pPr algn="ctr">
              <a:buNone/>
            </a:pP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612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Инструктор по  ФК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А.Ю.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Стафеева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Марина\Desktop\270120161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95600"/>
            <a:ext cx="5105400" cy="284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2.userapi.com/impg/VtVsCSm0JgCxQLe5DEaHzlPW9RrKqxpZHvpthQ/rAAnsyLhtpA.jpg?size=972x2160&amp;quality=95&amp;sign=b25d688f3aadfe0cfe827395a79de5ad&amp;type=album"/>
          <p:cNvPicPr>
            <a:picLocks noChangeAspect="1" noChangeArrowheads="1"/>
          </p:cNvPicPr>
          <p:nvPr/>
        </p:nvPicPr>
        <p:blipFill>
          <a:blip r:embed="rId2" cstate="print"/>
          <a:srcRect t="37407" b="38329"/>
          <a:stretch>
            <a:fillRect/>
          </a:stretch>
        </p:blipFill>
        <p:spPr bwMode="auto">
          <a:xfrm>
            <a:off x="457200" y="457200"/>
            <a:ext cx="47244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https://sun9-77.userapi.com/impg/NMV4d-O42ATDX3ZgMsrDj3rToLN8HRA4yMGCVQ/vbzi8WR18sc.jpg?size=972x2160&amp;quality=95&amp;sign=d4b68cee5fb0d5ee7822045d8865f42a&amp;type=album"/>
          <p:cNvPicPr>
            <a:picLocks noChangeAspect="1" noChangeArrowheads="1"/>
          </p:cNvPicPr>
          <p:nvPr/>
        </p:nvPicPr>
        <p:blipFill>
          <a:blip r:embed="rId3" cstate="print"/>
          <a:srcRect t="37500" b="37500"/>
          <a:stretch>
            <a:fillRect/>
          </a:stretch>
        </p:blipFill>
        <p:spPr bwMode="auto">
          <a:xfrm>
            <a:off x="4114800" y="3370236"/>
            <a:ext cx="4572000" cy="2699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период работы  в данном направлении мною отмечена положительная результативность по следующим показателям: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0600" y="4419600"/>
            <a:ext cx="36576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Стойкий интерес к занятиям по физическому воспитанию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257800" y="5638800"/>
            <a:ext cx="35814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1800" dirty="0" smtClean="0"/>
              <a:t>Улучшение пространственной ориентировки (вправо-влево)</a:t>
            </a:r>
            <a:endParaRPr lang="ru-RU" sz="1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4400" y="4419600"/>
            <a:ext cx="36576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Улучшение </a:t>
            </a:r>
            <a:r>
              <a:rPr lang="ru-RU" b="1" dirty="0" smtClean="0"/>
              <a:t>чувства ритма, синхронности</a:t>
            </a:r>
            <a:r>
              <a:rPr lang="ru-RU" dirty="0" smtClean="0"/>
              <a:t> движений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400" y="5638800"/>
            <a:ext cx="36576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Улучшение физических качеств: ловкость, быстрота, сила.</a:t>
            </a:r>
            <a:endParaRPr lang="ru-RU" dirty="0"/>
          </a:p>
        </p:txBody>
      </p:sp>
      <p:pic>
        <p:nvPicPr>
          <p:cNvPr id="3074" name="Picture 2" descr="https://sun9-73.userapi.com/impg/CYO-HrH7zdS2oCSM-PA3DUstCce-XnpW7KUYHw/8y8s94nfcEs.jpg?size=2400x1080&amp;quality=95&amp;sign=6623c90e63fdba789c9bdfbd3caf3632&amp;type=album"/>
          <p:cNvPicPr>
            <a:picLocks noChangeAspect="1" noChangeArrowheads="1"/>
          </p:cNvPicPr>
          <p:nvPr/>
        </p:nvPicPr>
        <p:blipFill>
          <a:blip r:embed="rId2" cstate="print"/>
          <a:srcRect l="13788" r="14686"/>
          <a:stretch>
            <a:fillRect/>
          </a:stretch>
        </p:blipFill>
        <p:spPr bwMode="auto">
          <a:xfrm>
            <a:off x="2133600" y="1219200"/>
            <a:ext cx="4974661" cy="3129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«Давайте познакомимся с некоторыми из  основных  движений в </a:t>
            </a:r>
            <a:r>
              <a:rPr lang="ru-RU" sz="4400" dirty="0" err="1" smtClean="0">
                <a:solidFill>
                  <a:schemeClr val="bg1"/>
                </a:solidFill>
              </a:rPr>
              <a:t>степ-аэробике</a:t>
            </a:r>
            <a:r>
              <a:rPr lang="ru-RU" sz="4400" dirty="0" smtClean="0">
                <a:solidFill>
                  <a:schemeClr val="bg1"/>
                </a:solidFill>
              </a:rPr>
              <a:t>»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cdn.culture.ru/images/4ca4d34e-dd28-5b1d-88cc-02b3d4296c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5305425" cy="3509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ocuments\степп\7r5kp3593qckk4s808oo00g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2082"/>
            <a:ext cx="5486400" cy="411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200" y="0"/>
            <a:ext cx="7467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внимание!!!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209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Шагайте правильно! Шагайте с удовольствием!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 работы:</a:t>
            </a:r>
          </a:p>
          <a:p>
            <a:pPr lvl="0"/>
            <a:r>
              <a:rPr lang="ru-RU" dirty="0" smtClean="0"/>
              <a:t>Создание условий для формирования у детей дошкольного возраста потребности в двигательной активности и физическом совершенствовании.</a:t>
            </a:r>
          </a:p>
          <a:p>
            <a:r>
              <a:rPr lang="ru-RU" dirty="0" smtClean="0"/>
              <a:t>Создание положительного психологического настроя у детей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 lvl="0"/>
            <a:r>
              <a:rPr lang="ru-RU" dirty="0" smtClean="0"/>
              <a:t>Развивать координацию движений.</a:t>
            </a:r>
          </a:p>
          <a:p>
            <a:pPr lvl="0"/>
            <a:r>
              <a:rPr lang="ru-RU" dirty="0" smtClean="0"/>
              <a:t>Развивать основные физические качества (силу, выносливость, быстроту, координацию, ловкость, гибкость).</a:t>
            </a:r>
          </a:p>
          <a:p>
            <a:pPr lvl="0"/>
            <a:r>
              <a:rPr lang="ru-RU" dirty="0" smtClean="0"/>
              <a:t>Расширять двигательный опыт детей.</a:t>
            </a:r>
          </a:p>
          <a:p>
            <a:pPr lvl="0"/>
            <a:r>
              <a:rPr lang="ru-RU" dirty="0" smtClean="0"/>
              <a:t>Р</a:t>
            </a:r>
            <a:r>
              <a:rPr lang="ru-RU" smtClean="0"/>
              <a:t>азвивать </a:t>
            </a:r>
            <a:r>
              <a:rPr lang="ru-RU" dirty="0" smtClean="0"/>
              <a:t>эстетический вкус и интерес к занятиям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209801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7409" name="Picture 1" descr="C:\Users\Администратор\Desktop\РМО 2024\mFRPaKrOyHA.jpg"/>
          <p:cNvPicPr>
            <a:picLocks noChangeAspect="1" noChangeArrowheads="1"/>
          </p:cNvPicPr>
          <p:nvPr/>
        </p:nvPicPr>
        <p:blipFill>
          <a:blip r:embed="rId2" cstate="print"/>
          <a:srcRect l="4710" t="15016" r="4863" b="7399"/>
          <a:stretch>
            <a:fillRect/>
          </a:stretch>
        </p:blipFill>
        <p:spPr bwMode="auto">
          <a:xfrm>
            <a:off x="1219200" y="914400"/>
            <a:ext cx="707922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3429000"/>
            <a:ext cx="80772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11144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Степ-платформа</a:t>
            </a:r>
          </a:p>
          <a:p>
            <a:pPr algn="just">
              <a:buNone/>
            </a:pPr>
            <a:endParaRPr lang="ru-RU" sz="2800" dirty="0" smtClean="0"/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20482" name="Picture 2" descr="https://nn.wadoo.ru/upload/iblock/1be/1bec7f44fecae088e72b522b7c295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5143500" cy="361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48.userapi.com/impg/0bH015GkChFEPKuU5wuDvwVHspMRRybvCuWbhA/vUkkCuKu9n0.jpg?size=2400x1080&amp;quality=95&amp;sign=ebc456908a5f99caefae54f9099196e6&amp;type=album"/>
          <p:cNvPicPr>
            <a:picLocks noChangeAspect="1" noChangeArrowheads="1"/>
          </p:cNvPicPr>
          <p:nvPr/>
        </p:nvPicPr>
        <p:blipFill>
          <a:blip r:embed="rId2" cstate="print"/>
          <a:srcRect l="15000" r="10882"/>
          <a:stretch>
            <a:fillRect/>
          </a:stretch>
        </p:blipFill>
        <p:spPr bwMode="auto">
          <a:xfrm>
            <a:off x="1219200" y="1371600"/>
            <a:ext cx="6777318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РМО 2024\bh9oWNE6hg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345" b="6151"/>
          <a:stretch>
            <a:fillRect/>
          </a:stretch>
        </p:blipFill>
        <p:spPr bwMode="auto">
          <a:xfrm>
            <a:off x="3657600" y="228600"/>
            <a:ext cx="516685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Администратор\Desktop\РМО 2024\meqxx6hiH7o (1).jpg"/>
          <p:cNvPicPr>
            <a:picLocks noChangeAspect="1" noChangeArrowheads="1"/>
          </p:cNvPicPr>
          <p:nvPr/>
        </p:nvPicPr>
        <p:blipFill>
          <a:blip r:embed="rId3" cstate="print"/>
          <a:srcRect t="16380" b="6634"/>
          <a:stretch>
            <a:fillRect/>
          </a:stretch>
        </p:blipFill>
        <p:spPr bwMode="auto">
          <a:xfrm>
            <a:off x="380999" y="3276600"/>
            <a:ext cx="5555173" cy="3219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Администратор\Desktop\РМО 2024\NCl3ozGImy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493" r="6486" b="9859"/>
          <a:stretch>
            <a:fillRect/>
          </a:stretch>
        </p:blipFill>
        <p:spPr bwMode="auto">
          <a:xfrm>
            <a:off x="830972" y="1615317"/>
            <a:ext cx="7482055" cy="449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Администратор\Desktop\РМО 2024\trR5vzMJLU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383"/>
          <a:stretch>
            <a:fillRect/>
          </a:stretch>
        </p:blipFill>
        <p:spPr bwMode="auto">
          <a:xfrm>
            <a:off x="381000" y="457200"/>
            <a:ext cx="4038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 descr="C:\Users\Администратор\Desktop\РМО 2024\vbw4zHcVZ7Q.jpg"/>
          <p:cNvPicPr>
            <a:picLocks noChangeAspect="1" noChangeArrowheads="1"/>
          </p:cNvPicPr>
          <p:nvPr/>
        </p:nvPicPr>
        <p:blipFill>
          <a:blip r:embed="rId3" cstate="print"/>
          <a:srcRect t="21277"/>
          <a:stretch>
            <a:fillRect/>
          </a:stretch>
        </p:blipFill>
        <p:spPr bwMode="auto">
          <a:xfrm>
            <a:off x="4572000" y="3124200"/>
            <a:ext cx="4224454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23.userapi.com/impg/M55Kw-LvO5b9uTwxqtUKHjolQ1ADI1bP_3vLtg/Q7GByvtpClg.jpg?size=2560x1442&amp;quality=95&amp;sign=19b6d06322c003a7b015c9cf81212e5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934200" cy="390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151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Муниципальное казенное дошкольное образовательное учреждение «Детский сад № 23 «Теремок»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 период работы  в данном направлении мною отмечена положительная результативность по следующим показателям: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№ 1 «Гуси – лебеди» п. Ола» </dc:title>
  <dc:creator>Марина</dc:creator>
  <cp:lastModifiedBy>*</cp:lastModifiedBy>
  <cp:revision>76</cp:revision>
  <dcterms:created xsi:type="dcterms:W3CDTF">2018-04-13T11:50:52Z</dcterms:created>
  <dcterms:modified xsi:type="dcterms:W3CDTF">2024-06-05T07:54:38Z</dcterms:modified>
</cp:coreProperties>
</file>