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58C2-F7CA-4A29-927C-F503008DBFE2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0E26-0F60-4C6C-B3A8-F97D899FA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2-12/1669974086_24-kartinkin-net-p-fon-dlya-prezentatsii-na-voennuyu-temu-ins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5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МКУ ДО «Дворец творчества» Центр творческого развития </a:t>
            </a:r>
          </a:p>
          <a:p>
            <a:pPr algn="ctr"/>
            <a:r>
              <a:rPr lang="ru-RU" sz="2000" b="1" dirty="0" smtClean="0"/>
              <a:t>«Академия детства»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Проект «Ты нужен </a:t>
            </a:r>
            <a:r>
              <a:rPr lang="ru-RU" sz="4400" b="1" dirty="0" err="1" smtClean="0">
                <a:solidFill>
                  <a:srgbClr val="002060"/>
                </a:solidFill>
              </a:rPr>
              <a:t>СВОим</a:t>
            </a:r>
            <a:r>
              <a:rPr lang="ru-RU" sz="4400" b="1" dirty="0" smtClean="0">
                <a:solidFill>
                  <a:srgbClr val="002060"/>
                </a:solidFill>
              </a:rPr>
              <a:t>!»</a:t>
            </a:r>
          </a:p>
          <a:p>
            <a:pPr algn="ctr"/>
            <a:r>
              <a:rPr lang="ru-RU" sz="2400" b="1" dirty="0" smtClean="0"/>
              <a:t>Группа «Золотая рыбка»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2-12/1669974086_24-kartinkin-net-p-fon-dlya-prezentatsii-na-voennuyu-temu-ins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5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Цели </a:t>
            </a:r>
            <a:r>
              <a:rPr lang="ru-RU" sz="2400" b="1" u="sng" dirty="0" smtClean="0"/>
              <a:t>: </a:t>
            </a:r>
          </a:p>
          <a:p>
            <a:r>
              <a:rPr lang="ru-RU" sz="2400" dirty="0" smtClean="0"/>
              <a:t>формирование у детей гражданственности, патриотизма, активной жизненной позиции для успешной их социализации посредством вовлечения детей, педагогов, родителей в активную деятельность по </a:t>
            </a:r>
            <a:r>
              <a:rPr lang="ru-RU" sz="2400" dirty="0" smtClean="0"/>
              <a:t>патриотическому </a:t>
            </a:r>
            <a:r>
              <a:rPr lang="ru-RU" sz="2400" dirty="0" smtClean="0"/>
              <a:t>воспитанию.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Задачи</a:t>
            </a:r>
            <a:r>
              <a:rPr lang="ru-RU" sz="2400" b="1" u="sng" dirty="0" smtClean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совершенствовать </a:t>
            </a:r>
            <a:r>
              <a:rPr lang="ru-RU" sz="2400" smtClean="0"/>
              <a:t>систему </a:t>
            </a:r>
            <a:r>
              <a:rPr lang="ru-RU" sz="2400" smtClean="0"/>
              <a:t>гражданско-патриотического</a:t>
            </a:r>
            <a:r>
              <a:rPr lang="ru-RU" sz="2400" dirty="0" smtClean="0"/>
              <a:t>, нравственного воспитания, формирования ответственного отношения к гражданским и семейным ценностям;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Сохранять и развивать чувства гордости за свою страну и народ.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2-12/1669974086_24-kartinkin-net-p-fon-dlya-prezentatsii-na-voennuyu-temu-ins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5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Направления деятельности.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Лидерское, </a:t>
            </a:r>
            <a:r>
              <a:rPr lang="ru-RU" sz="2800" dirty="0" err="1" smtClean="0"/>
              <a:t>гражданско-патриатическое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Оборонно-спортивное.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Историко-краеведческое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Творческое развитие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Социальное развитие, добровольчество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.pics/uploads/posts/2022-12/1669974086_24-kartinkin-net-p-fon-dlya-prezentatsii-na-voennuyu-temu-ins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55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 мероприятий на 2023-2024 учебный год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рамках Проекта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Конкурс  творческих работ «Поддержим наших!»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Конкурс </a:t>
            </a:r>
            <a:r>
              <a:rPr lang="ru-RU" sz="2400" dirty="0" err="1" smtClean="0"/>
              <a:t>видео-роликов</a:t>
            </a:r>
            <a:r>
              <a:rPr lang="ru-RU" sz="2400" dirty="0" smtClean="0"/>
              <a:t> в поддержку участников СВО «Мы»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Спортивный </a:t>
            </a:r>
            <a:r>
              <a:rPr lang="ru-RU" sz="2400" dirty="0" err="1" smtClean="0"/>
              <a:t>флешмоб</a:t>
            </a:r>
            <a:r>
              <a:rPr lang="ru-RU" sz="2400" dirty="0" smtClean="0"/>
              <a:t> «Вместе»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III</a:t>
            </a:r>
            <a:r>
              <a:rPr lang="ru-RU" sz="2400" dirty="0" smtClean="0"/>
              <a:t> городской смотр «Строя и песни»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2-12/1669974086_24-kartinkin-net-p-fon-dlya-prezentatsii-na-voennuyu-temu-ins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55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70485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Дети участвовали в творческом конкурсе.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победители: в номинации «</a:t>
            </a:r>
            <a:r>
              <a:rPr lang="ru-RU" b="1" dirty="0" err="1" smtClean="0">
                <a:solidFill>
                  <a:srgbClr val="002060"/>
                </a:solidFill>
              </a:rPr>
              <a:t>Налеп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Обласова</a:t>
            </a:r>
            <a:r>
              <a:rPr lang="ru-RU" b="1" dirty="0" smtClean="0">
                <a:solidFill>
                  <a:srgbClr val="002060"/>
                </a:solidFill>
              </a:rPr>
              <a:t> Юля 1 место,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Кривошеин Семен 2 место.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группа «Золотая рыбка»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K5pt9cN6_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2520280" cy="188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r0PAQqQl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72816"/>
            <a:ext cx="2699792" cy="202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jx15ypGRt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4222" y="4005064"/>
            <a:ext cx="2579778" cy="193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RprIFUVNf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861048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231016_080634_0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988840"/>
            <a:ext cx="3071834" cy="23038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onGhy9FVA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4653136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2-12/1669974086_24-kartinkin-net-p-fon-dlya-prezentatsii-na-voennuyu-temu-ins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5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400052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рамках празднования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«Дня народного единства»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группе «Золотая рыбка»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реализован проект «Мы едины».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Воспитывая в будущем поколении любовь к Родине, к близким, к своему народу, мы растим нравственно духовную личность, формируем чувство гордости за свою нацию, почтительное отношение к национальным и культурным традициям своего народа!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G8Zygtdoi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933056"/>
            <a:ext cx="3429024" cy="2571768"/>
          </a:xfrm>
          <a:prstGeom prst="rect">
            <a:avLst/>
          </a:prstGeom>
        </p:spPr>
      </p:pic>
      <p:pic>
        <p:nvPicPr>
          <p:cNvPr id="5" name="Рисунок 4" descr="1oVFrTvHHj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85728"/>
            <a:ext cx="1357322" cy="2415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qwlagL9nvl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2" y="2786057"/>
            <a:ext cx="2286017" cy="171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zB6oIglrg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643446"/>
            <a:ext cx="2381267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20231031_130857_8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357166"/>
            <a:ext cx="2285984" cy="171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20231031_130919_5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428868"/>
            <a:ext cx="2357454" cy="1768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20230825_113852_3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4500570"/>
            <a:ext cx="247651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111</cp:lastModifiedBy>
  <cp:revision>12</cp:revision>
  <dcterms:created xsi:type="dcterms:W3CDTF">2024-06-05T04:37:29Z</dcterms:created>
  <dcterms:modified xsi:type="dcterms:W3CDTF">2024-06-05T06:17:46Z</dcterms:modified>
</cp:coreProperties>
</file>