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56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B58C2-F7CA-4A29-927C-F503008DBFE2}" type="datetimeFigureOut">
              <a:rPr lang="ru-RU" smtClean="0"/>
              <a:pPr/>
              <a:t>05.06.2024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F0E26-0F60-4C6C-B3A8-F97D899FA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.pics/uploads/posts/2022-12/1669974086_24-kartinkin-net-p-fon-dlya-prezentatsii-na-voennuyu-temu-ins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26655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404664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МКУ ДО «Дворец творчества» Центр творческого развития </a:t>
            </a:r>
          </a:p>
          <a:p>
            <a:pPr algn="ctr"/>
            <a:r>
              <a:rPr lang="ru-RU" sz="2000" b="1" dirty="0" smtClean="0"/>
              <a:t>«Академия детства»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1988840"/>
            <a:ext cx="77768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Проект «Ты нужен </a:t>
            </a:r>
            <a:r>
              <a:rPr lang="ru-RU" sz="4400" b="1" dirty="0" err="1" smtClean="0">
                <a:solidFill>
                  <a:srgbClr val="002060"/>
                </a:solidFill>
              </a:rPr>
              <a:t>СВОим</a:t>
            </a:r>
            <a:r>
              <a:rPr lang="ru-RU" sz="4400" b="1" dirty="0" smtClean="0">
                <a:solidFill>
                  <a:srgbClr val="002060"/>
                </a:solidFill>
              </a:rPr>
              <a:t>!»</a:t>
            </a:r>
          </a:p>
          <a:p>
            <a:pPr algn="ctr"/>
            <a:r>
              <a:rPr lang="ru-RU" sz="2400" b="1" dirty="0" smtClean="0"/>
              <a:t>Группа «Золотая рыбка»</a:t>
            </a:r>
            <a:endParaRPr lang="ru-RU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.pics/uploads/posts/2022-12/1669974086_24-kartinkin-net-p-fon-dlya-prezentatsii-na-voennuyu-temu-ins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26655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332656"/>
            <a:ext cx="80648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</a:rPr>
              <a:t>Цели </a:t>
            </a:r>
            <a:r>
              <a:rPr lang="ru-RU" sz="2400" b="1" u="sng" dirty="0" smtClean="0"/>
              <a:t>: </a:t>
            </a:r>
          </a:p>
          <a:p>
            <a:r>
              <a:rPr lang="ru-RU" sz="2400" dirty="0" smtClean="0"/>
              <a:t>формирование у детей гражданственности, патриотизма, активной жизненной позиции для успешной их социализации посредством вовлечения детей, педагогов, родителей в активную деятельность по </a:t>
            </a:r>
            <a:r>
              <a:rPr lang="ru-RU" sz="2400" dirty="0" smtClean="0"/>
              <a:t>патриотическому </a:t>
            </a:r>
            <a:r>
              <a:rPr lang="ru-RU" sz="2400" dirty="0" smtClean="0"/>
              <a:t>воспитанию.</a:t>
            </a:r>
          </a:p>
          <a:p>
            <a:r>
              <a:rPr lang="ru-RU" sz="2400" b="1" u="sng" dirty="0" smtClean="0">
                <a:solidFill>
                  <a:srgbClr val="002060"/>
                </a:solidFill>
              </a:rPr>
              <a:t>Задачи</a:t>
            </a:r>
            <a:r>
              <a:rPr lang="ru-RU" sz="2400" b="1" u="sng" dirty="0" smtClean="0"/>
              <a:t>: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совершенствовать </a:t>
            </a:r>
            <a:r>
              <a:rPr lang="ru-RU" sz="2400" smtClean="0"/>
              <a:t>систему </a:t>
            </a:r>
            <a:r>
              <a:rPr lang="ru-RU" sz="2400" smtClean="0"/>
              <a:t>гражданско-патриотического</a:t>
            </a:r>
            <a:r>
              <a:rPr lang="ru-RU" sz="2400" dirty="0" smtClean="0"/>
              <a:t>, нравственного воспитания, формирования ответственного отношения к гражданским и семейным ценностям;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Сохранять и развивать чувства гордости за свою страну и народ.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.pics/uploads/posts/2022-12/1669974086_24-kartinkin-net-p-fon-dlya-prezentatsii-na-voennuyu-temu-ins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26655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332656"/>
            <a:ext cx="763284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Направления деятельности.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 smtClean="0"/>
              <a:t>Лидерское, </a:t>
            </a:r>
            <a:r>
              <a:rPr lang="ru-RU" sz="2800" dirty="0" err="1" smtClean="0"/>
              <a:t>гражданско-патриатическое</a:t>
            </a:r>
            <a:r>
              <a:rPr lang="ru-RU" sz="2800" dirty="0" smtClean="0"/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 smtClean="0"/>
              <a:t>Оборонно-спортивное.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 smtClean="0"/>
              <a:t>Историко-краеведческое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 smtClean="0"/>
              <a:t>Творческое развитие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 smtClean="0"/>
              <a:t>Социальное развитие, добровольчество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.pics/uploads/posts/2022-12/1669974086_24-kartinkin-net-p-fon-dlya-prezentatsii-na-voennuyu-temu-ins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266555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260648"/>
            <a:ext cx="8280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План мероприятий на 2023-2024 учебный год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 рамках Проекта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dirty="0" smtClean="0"/>
              <a:t>Конкурс  творческих работ «Поддержим наших!»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dirty="0" smtClean="0"/>
              <a:t>Конкурс </a:t>
            </a:r>
            <a:r>
              <a:rPr lang="ru-RU" sz="2400" dirty="0" err="1" smtClean="0"/>
              <a:t>видео-роликов</a:t>
            </a:r>
            <a:r>
              <a:rPr lang="ru-RU" sz="2400" dirty="0" smtClean="0"/>
              <a:t> в поддержку участников СВО «Мы»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dirty="0" smtClean="0"/>
              <a:t>Спортивный </a:t>
            </a:r>
            <a:r>
              <a:rPr lang="ru-RU" sz="2400" dirty="0" err="1" smtClean="0"/>
              <a:t>флешмоб</a:t>
            </a:r>
            <a:r>
              <a:rPr lang="ru-RU" sz="2400" dirty="0" smtClean="0"/>
              <a:t> «Вместе»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400" dirty="0" smtClean="0"/>
              <a:t>III</a:t>
            </a:r>
            <a:r>
              <a:rPr lang="ru-RU" sz="2400" dirty="0" smtClean="0"/>
              <a:t> городской смотр «Строя и песни»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.pics/uploads/posts/2022-12/1669974086_24-kartinkin-net-p-fon-dlya-prezentatsii-na-voennuyu-temu-ins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266555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55576" y="188640"/>
            <a:ext cx="7704856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Дети участвовали в творческом конкурсе.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победители: в номинации «</a:t>
            </a:r>
            <a:r>
              <a:rPr lang="ru-RU" b="1" dirty="0" err="1" smtClean="0">
                <a:solidFill>
                  <a:srgbClr val="002060"/>
                </a:solidFill>
              </a:rPr>
              <a:t>Налеп</a:t>
            </a:r>
            <a:r>
              <a:rPr lang="ru-RU" b="1" dirty="0" smtClean="0">
                <a:solidFill>
                  <a:srgbClr val="002060"/>
                </a:solidFill>
              </a:rPr>
              <a:t>» 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Обласова</a:t>
            </a:r>
            <a:r>
              <a:rPr lang="ru-RU" b="1" dirty="0" smtClean="0">
                <a:solidFill>
                  <a:srgbClr val="002060"/>
                </a:solidFill>
              </a:rPr>
              <a:t> Юля 1 место,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Кривошеин Семен 2 место.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группа «Золотая рыбка»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K5pt9cN6_P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700808"/>
            <a:ext cx="2520280" cy="1885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tr0PAQqQlZ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1772816"/>
            <a:ext cx="2699792" cy="2024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jx15ypGRtj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64222" y="4005064"/>
            <a:ext cx="2579778" cy="1934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7RprIFUVNf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861048"/>
            <a:ext cx="2448272" cy="1836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20231016_080634_06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1988840"/>
            <a:ext cx="3071834" cy="230387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0onGhy9FVA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4653136"/>
            <a:ext cx="2520280" cy="1890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.pics/uploads/posts/2022-12/1669974086_24-kartinkin-net-p-fon-dlya-prezentatsii-na-voennuyu-temu-ins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26655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83768" y="188640"/>
            <a:ext cx="4000528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 рамках празднования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«Дня народного единства»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 группе «Золотая рыбка»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реализован проект «Мы едины».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Воспитывая в будущем поколении любовь к Родине, к близким, к своему народу, мы растим нравственно духовную личность, формируем чувство гордости за свою нацию, почтительное отношение к национальным и культурным традициям своего народа!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G8Zygtdoiu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933056"/>
            <a:ext cx="3429024" cy="2571768"/>
          </a:xfrm>
          <a:prstGeom prst="rect">
            <a:avLst/>
          </a:prstGeom>
        </p:spPr>
      </p:pic>
      <p:pic>
        <p:nvPicPr>
          <p:cNvPr id="5" name="Рисунок 4" descr="1oVFrTvHHj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285728"/>
            <a:ext cx="1357322" cy="24150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qwlagL9nvl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2" y="2786057"/>
            <a:ext cx="2286017" cy="17145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zB6oIglrgL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44" y="4643446"/>
            <a:ext cx="2381267" cy="1785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IMG_20231031_130857_88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43702" y="357166"/>
            <a:ext cx="2285984" cy="1714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IMG_20231031_130919_54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43702" y="2428868"/>
            <a:ext cx="2357454" cy="17680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IMG_20230825_113852_36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29388" y="4500570"/>
            <a:ext cx="2476517" cy="1857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225</Words>
  <Application>Microsoft Office PowerPoint</Application>
  <PresentationFormat>Экран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111</cp:lastModifiedBy>
  <cp:revision>12</cp:revision>
  <dcterms:created xsi:type="dcterms:W3CDTF">2024-06-05T04:37:29Z</dcterms:created>
  <dcterms:modified xsi:type="dcterms:W3CDTF">2024-06-05T06:17:46Z</dcterms:modified>
</cp:coreProperties>
</file>