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23@yandex.r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" y="1142984"/>
            <a:ext cx="9143999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МКДОУ «Детский сад № 23 «Теремок»</a:t>
            </a:r>
          </a:p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Адрес: Свердловская область, г.Талица, ул.Красноармейская, д.44.</a:t>
            </a:r>
          </a:p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8(34371) 2-17-70</a:t>
            </a:r>
          </a:p>
          <a:p>
            <a:pPr algn="ctr"/>
            <a:r>
              <a:rPr lang="en-US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teremok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23@yandex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.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ru</a:t>
            </a:r>
            <a:endParaRPr 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Заведующий: </a:t>
            </a:r>
            <a:r>
              <a:rPr lang="ru-RU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Братущенко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Руфина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Михайловна;</a:t>
            </a:r>
          </a:p>
          <a:p>
            <a:pPr algn="ctr"/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Методист: </a:t>
            </a:r>
            <a:r>
              <a:rPr lang="ru-RU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Скоморохова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Мария Сергеевна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857224" y="785794"/>
            <a:ext cx="7429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Центр «Творческая мастерская»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 (8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728" y="1857364"/>
            <a:ext cx="6286544" cy="428625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285984" y="571480"/>
            <a:ext cx="48380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Центр «Музыки»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 (5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4414" y="1643050"/>
            <a:ext cx="6643734" cy="464347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42844" y="642918"/>
            <a:ext cx="8643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Центр «Литературно – театральный»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 (4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1428736"/>
            <a:ext cx="3696899" cy="4929198"/>
          </a:xfrm>
          <a:prstGeom prst="rect">
            <a:avLst/>
          </a:prstGeom>
        </p:spPr>
      </p:pic>
      <p:pic>
        <p:nvPicPr>
          <p:cNvPr id="7" name="Рисунок 6" descr="i (14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7686" y="2000240"/>
            <a:ext cx="4548218" cy="364333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500298" y="571480"/>
            <a:ext cx="46198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Центр «Непоседы»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 (6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4414" y="1357298"/>
            <a:ext cx="6786578" cy="508993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285852" y="214290"/>
            <a:ext cx="6858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Центр «Конструирования»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 (1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1142984"/>
            <a:ext cx="7786710" cy="535782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500166" y="214290"/>
            <a:ext cx="70318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Центр «Развитие речи» 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 (13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4" y="1142984"/>
            <a:ext cx="7286644" cy="546498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571604" y="142852"/>
            <a:ext cx="6014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Центр «</a:t>
            </a:r>
            <a:r>
              <a:rPr lang="ru-RU" sz="5400" b="1" i="1" dirty="0" err="1" smtClean="0">
                <a:latin typeface="Times New Roman" pitchFamily="18" charset="0"/>
                <a:cs typeface="Times New Roman" pitchFamily="18" charset="0"/>
              </a:rPr>
              <a:t>Ряжения</a:t>
            </a:r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5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 (16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1643050"/>
            <a:ext cx="3214710" cy="4955621"/>
          </a:xfrm>
          <a:prstGeom prst="rect">
            <a:avLst/>
          </a:prstGeom>
        </p:spPr>
      </p:pic>
      <p:pic>
        <p:nvPicPr>
          <p:cNvPr id="8" name="Рисунок 7" descr="i (1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29058" y="2285992"/>
            <a:ext cx="4929222" cy="369691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285852" y="500042"/>
            <a:ext cx="7866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Центр «Сюжетно-ролевых игр»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786" y="1428736"/>
            <a:ext cx="7505883" cy="421484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291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071670" y="214290"/>
            <a:ext cx="3680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</a:rPr>
              <a:t>Группа «Зайчик»</a:t>
            </a:r>
          </a:p>
          <a:p>
            <a:r>
              <a:rPr lang="ru-RU" sz="3200" b="1" i="1" dirty="0" smtClean="0">
                <a:solidFill>
                  <a:srgbClr val="002060"/>
                </a:solidFill>
              </a:rPr>
              <a:t>С вами работают: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  <p:pic>
        <p:nvPicPr>
          <p:cNvPr id="7" name="Рисунок 6" descr="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1500174"/>
            <a:ext cx="1085858" cy="171451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071670" y="1500174"/>
            <a:ext cx="53357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Дмитриева Олеся Александровна, воспитатель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1 квалификационная категория, стаж работы 15 лет;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Высшее педагогическое образование, УРГПУ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8 (950)6300895 ; </a:t>
            </a:r>
            <a:r>
              <a:rPr lang="en-US" b="1" i="1" dirty="0" smtClean="0">
                <a:solidFill>
                  <a:srgbClr val="002060"/>
                </a:solidFill>
              </a:rPr>
              <a:t>e-mail </a:t>
            </a:r>
            <a:r>
              <a:rPr lang="en-US" b="1" i="1" dirty="0" err="1" smtClean="0">
                <a:solidFill>
                  <a:srgbClr val="002060"/>
                </a:solidFill>
              </a:rPr>
              <a:t>olesya-musik@mail</a:t>
            </a:r>
            <a:r>
              <a:rPr lang="ru-RU" b="1" i="1" dirty="0" smtClean="0">
                <a:solidFill>
                  <a:srgbClr val="002060"/>
                </a:solidFill>
              </a:rPr>
              <a:t>.</a:t>
            </a:r>
            <a:r>
              <a:rPr lang="en-US" b="1" i="1" dirty="0" err="1" smtClean="0">
                <a:solidFill>
                  <a:srgbClr val="002060"/>
                </a:solidFill>
              </a:rPr>
              <a:t>ru</a:t>
            </a:r>
            <a:endParaRPr lang="ru-RU" b="1" i="1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9" name="Рисунок 8" descr="SAM_323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43042" y="3429000"/>
            <a:ext cx="1785950" cy="135732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000496" y="3286124"/>
            <a:ext cx="48577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Козлова Татьяна Александровна, воспитатель;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1 квалификационная категория, стаж работы 25 лет; </a:t>
            </a:r>
          </a:p>
          <a:p>
            <a:r>
              <a:rPr lang="ru-RU" b="1" i="1" dirty="0" err="1" smtClean="0">
                <a:solidFill>
                  <a:srgbClr val="002060"/>
                </a:solidFill>
              </a:rPr>
              <a:t>Ирбитское</a:t>
            </a:r>
            <a:r>
              <a:rPr lang="ru-RU" b="1" i="1" dirty="0" smtClean="0">
                <a:solidFill>
                  <a:srgbClr val="002060"/>
                </a:solidFill>
              </a:rPr>
              <a:t> педагогическое училище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8(922)1033529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11" name="Рисунок 10" descr="i 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7158" y="4857760"/>
            <a:ext cx="1143008" cy="177798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143108" y="5143512"/>
            <a:ext cx="61506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</a:rPr>
              <a:t>Иванова Татьяна Владимировна, младший воспитатель,</a:t>
            </a:r>
          </a:p>
          <a:p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</a:rPr>
              <a:t>8(932)1175216</a:t>
            </a:r>
            <a:endParaRPr lang="ru-RU" b="1" i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3525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 descr="ЭМБЛЕМА-ЗАЙЧИК-2-копи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786" y="500042"/>
            <a:ext cx="7429552" cy="592935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Скриншот-12-02-2020-11093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500042"/>
            <a:ext cx="8072494" cy="564360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291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928794" y="214290"/>
            <a:ext cx="6322372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chemeClr val="accent5">
                    <a:lumMod val="75000"/>
                  </a:schemeClr>
                </a:solidFill>
              </a:rPr>
              <a:t>Вторая группа раннего возраста</a:t>
            </a:r>
          </a:p>
          <a:p>
            <a:pPr algn="ctr"/>
            <a:r>
              <a:rPr lang="ru-RU" sz="3200" b="1" i="1" dirty="0" smtClean="0">
                <a:solidFill>
                  <a:srgbClr val="0070C0"/>
                </a:solidFill>
              </a:rPr>
              <a:t>Приоритетные направления работы:</a:t>
            </a:r>
          </a:p>
          <a:p>
            <a:pPr marL="514350" indent="-514350" algn="ctr">
              <a:buAutoNum type="arabicPeriod"/>
            </a:pPr>
            <a:r>
              <a:rPr lang="ru-RU" sz="2800" b="1" i="1" dirty="0" smtClean="0">
                <a:solidFill>
                  <a:srgbClr val="0070C0"/>
                </a:solidFill>
              </a:rPr>
              <a:t>Социализация детей раннего возраста в группе сверстников.</a:t>
            </a:r>
          </a:p>
          <a:p>
            <a:pPr marL="514350" indent="-514350" algn="ctr">
              <a:buAutoNum type="arabicPeriod"/>
            </a:pPr>
            <a:r>
              <a:rPr lang="ru-RU" sz="2800" b="1" i="1" dirty="0" smtClean="0">
                <a:solidFill>
                  <a:srgbClr val="0070C0"/>
                </a:solidFill>
              </a:rPr>
              <a:t>Формирование средств общения с взрослыми и детьми.</a:t>
            </a:r>
          </a:p>
          <a:p>
            <a:pPr marL="514350" indent="-514350" algn="ctr">
              <a:buAutoNum type="arabicPeriod"/>
            </a:pPr>
            <a:r>
              <a:rPr lang="ru-RU" sz="2800" b="1" i="1" dirty="0" smtClean="0">
                <a:solidFill>
                  <a:srgbClr val="0070C0"/>
                </a:solidFill>
              </a:rPr>
              <a:t>Развитие ведущих видов деятельности с учетом возможностей и интересов детей, потребностей родителей.</a:t>
            </a:r>
            <a:endParaRPr lang="ru-RU" sz="2800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500298" y="285728"/>
            <a:ext cx="4117235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B0F0"/>
                </a:solidFill>
              </a:rPr>
              <a:t>Состав группы:</a:t>
            </a:r>
          </a:p>
          <a:p>
            <a:pPr marL="457200" indent="-457200">
              <a:buAutoNum type="arabicPeriod"/>
            </a:pPr>
            <a:r>
              <a:rPr lang="ru-RU" sz="2400" b="1" i="1" dirty="0" err="1" smtClean="0"/>
              <a:t>Бакин</a:t>
            </a:r>
            <a:r>
              <a:rPr lang="ru-RU" sz="2400" b="1" i="1" dirty="0" smtClean="0"/>
              <a:t> Ярослав</a:t>
            </a:r>
          </a:p>
          <a:p>
            <a:pPr marL="457200" indent="-457200">
              <a:buAutoNum type="arabicPeriod"/>
            </a:pPr>
            <a:r>
              <a:rPr lang="ru-RU" sz="2400" b="1" i="1" dirty="0" err="1" smtClean="0"/>
              <a:t>Баркалова</a:t>
            </a:r>
            <a:r>
              <a:rPr lang="ru-RU" sz="2400" b="1" i="1" dirty="0" smtClean="0"/>
              <a:t> Александра</a:t>
            </a:r>
          </a:p>
          <a:p>
            <a:pPr marL="457200" indent="-457200">
              <a:buAutoNum type="arabicPeriod"/>
            </a:pPr>
            <a:r>
              <a:rPr lang="ru-RU" sz="2400" b="1" i="1" dirty="0" smtClean="0"/>
              <a:t>Большаков Мирон</a:t>
            </a:r>
          </a:p>
          <a:p>
            <a:pPr marL="457200" indent="-457200">
              <a:buAutoNum type="arabicPeriod"/>
            </a:pPr>
            <a:r>
              <a:rPr lang="ru-RU" sz="2400" b="1" i="1" dirty="0" err="1" smtClean="0"/>
              <a:t>Гарифуллина</a:t>
            </a:r>
            <a:r>
              <a:rPr lang="ru-RU" sz="2400" b="1" i="1" dirty="0" smtClean="0"/>
              <a:t> </a:t>
            </a:r>
            <a:r>
              <a:rPr lang="ru-RU" sz="2400" b="1" i="1" dirty="0" err="1" smtClean="0"/>
              <a:t>Дарина</a:t>
            </a:r>
            <a:endParaRPr lang="ru-RU" sz="2400" b="1" i="1" dirty="0" smtClean="0"/>
          </a:p>
          <a:p>
            <a:pPr marL="457200" indent="-457200">
              <a:buAutoNum type="arabicPeriod"/>
            </a:pPr>
            <a:r>
              <a:rPr lang="ru-RU" sz="2400" b="1" i="1" dirty="0" smtClean="0"/>
              <a:t>Давыдов Алексей</a:t>
            </a:r>
          </a:p>
          <a:p>
            <a:pPr marL="457200" indent="-457200">
              <a:buAutoNum type="arabicPeriod"/>
            </a:pPr>
            <a:r>
              <a:rPr lang="ru-RU" sz="2400" b="1" i="1" dirty="0" err="1" smtClean="0"/>
              <a:t>Елишева</a:t>
            </a:r>
            <a:r>
              <a:rPr lang="ru-RU" sz="2400" b="1" i="1" dirty="0" smtClean="0"/>
              <a:t> Настя</a:t>
            </a:r>
          </a:p>
          <a:p>
            <a:pPr marL="457200" indent="-457200">
              <a:buAutoNum type="arabicPeriod"/>
            </a:pPr>
            <a:r>
              <a:rPr lang="ru-RU" sz="2400" b="1" i="1" dirty="0" smtClean="0"/>
              <a:t>Ильин Денис</a:t>
            </a:r>
          </a:p>
          <a:p>
            <a:pPr marL="457200" indent="-457200">
              <a:buAutoNum type="arabicPeriod"/>
            </a:pPr>
            <a:r>
              <a:rPr lang="ru-RU" sz="2400" b="1" i="1" dirty="0" smtClean="0"/>
              <a:t>Кедровских Катя</a:t>
            </a:r>
          </a:p>
          <a:p>
            <a:pPr marL="457200" indent="-457200">
              <a:buAutoNum type="arabicPeriod"/>
            </a:pPr>
            <a:r>
              <a:rPr lang="ru-RU" sz="2400" b="1" i="1" dirty="0" smtClean="0"/>
              <a:t>Ковалева </a:t>
            </a:r>
            <a:r>
              <a:rPr lang="ru-RU" sz="2400" b="1" i="1" dirty="0" err="1" smtClean="0"/>
              <a:t>Есения</a:t>
            </a:r>
            <a:endParaRPr lang="ru-RU" sz="2400" b="1" i="1" dirty="0" smtClean="0"/>
          </a:p>
          <a:p>
            <a:pPr marL="457200" indent="-457200">
              <a:buAutoNum type="arabicPeriod"/>
            </a:pPr>
            <a:r>
              <a:rPr lang="ru-RU" sz="2400" b="1" i="1" dirty="0" err="1" smtClean="0"/>
              <a:t>Мокриенко</a:t>
            </a:r>
            <a:r>
              <a:rPr lang="ru-RU" sz="2400" b="1" i="1" dirty="0" smtClean="0"/>
              <a:t> Даша</a:t>
            </a:r>
          </a:p>
          <a:p>
            <a:pPr marL="457200" indent="-457200">
              <a:buAutoNum type="arabicPeriod"/>
            </a:pPr>
            <a:r>
              <a:rPr lang="ru-RU" sz="2400" b="1" i="1" dirty="0" err="1" smtClean="0"/>
              <a:t>Ощуков</a:t>
            </a:r>
            <a:r>
              <a:rPr lang="ru-RU" sz="2400" b="1" i="1" dirty="0" smtClean="0"/>
              <a:t> Степан</a:t>
            </a:r>
          </a:p>
          <a:p>
            <a:pPr marL="457200" indent="-457200">
              <a:buAutoNum type="arabicPeriod"/>
            </a:pPr>
            <a:r>
              <a:rPr lang="ru-RU" sz="2400" b="1" i="1" dirty="0" smtClean="0"/>
              <a:t>Карцева </a:t>
            </a:r>
            <a:r>
              <a:rPr lang="ru-RU" sz="2400" b="1" i="1" dirty="0" err="1" smtClean="0"/>
              <a:t>Ульяна</a:t>
            </a:r>
            <a:endParaRPr lang="ru-RU" sz="2400" b="1" i="1" dirty="0" smtClean="0"/>
          </a:p>
          <a:p>
            <a:pPr marL="457200" indent="-457200">
              <a:buAutoNum type="arabicPeriod"/>
            </a:pPr>
            <a:r>
              <a:rPr lang="ru-RU" sz="2400" b="1" i="1" dirty="0" err="1" smtClean="0"/>
              <a:t>Стафеев</a:t>
            </a:r>
            <a:r>
              <a:rPr lang="ru-RU" sz="2400" b="1" i="1" dirty="0" smtClean="0"/>
              <a:t> Тимофей</a:t>
            </a:r>
          </a:p>
          <a:p>
            <a:pPr marL="457200" indent="-457200">
              <a:buAutoNum type="arabicPeriod"/>
            </a:pPr>
            <a:r>
              <a:rPr lang="ru-RU" sz="2400" b="1" i="1" dirty="0" smtClean="0"/>
              <a:t>Тихонова Ксюша</a:t>
            </a:r>
          </a:p>
          <a:p>
            <a:pPr marL="457200" indent="-457200">
              <a:buAutoNum type="arabicPeriod"/>
            </a:pPr>
            <a:r>
              <a:rPr lang="ru-RU" sz="2400" b="1" i="1" dirty="0" smtClean="0"/>
              <a:t>Фомин Данил</a:t>
            </a:r>
          </a:p>
          <a:p>
            <a:pPr marL="457200" indent="-457200">
              <a:buAutoNum type="arabicPeriod"/>
            </a:pPr>
            <a:r>
              <a:rPr lang="ru-RU" sz="2400" b="1" i="1" dirty="0" smtClean="0"/>
              <a:t>Шитова Кристина</a:t>
            </a:r>
            <a:endParaRPr lang="ru-RU" sz="2400" b="1" i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42910" y="785794"/>
            <a:ext cx="77153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Предметно - развивающая среда группы:</a:t>
            </a:r>
          </a:p>
          <a:p>
            <a:endParaRPr lang="ru-RU" sz="32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Центр «Безопасность»</a:t>
            </a:r>
            <a:endParaRPr lang="ru-RU" sz="32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 (7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85852" y="2304546"/>
            <a:ext cx="6072230" cy="424986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143108" y="928670"/>
            <a:ext cx="5469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Центр «Уединения»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 (15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48" y="2000239"/>
            <a:ext cx="3214710" cy="4286279"/>
          </a:xfrm>
          <a:prstGeom prst="rect">
            <a:avLst/>
          </a:prstGeom>
        </p:spPr>
      </p:pic>
      <p:pic>
        <p:nvPicPr>
          <p:cNvPr id="7" name="Рисунок 6" descr="i (9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1976403"/>
            <a:ext cx="3286148" cy="438153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071538" y="642918"/>
            <a:ext cx="78221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Центр «Сенсорного развития»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 (3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3108" y="1714488"/>
            <a:ext cx="4572032" cy="495303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231</Words>
  <Application>Microsoft Office PowerPoint</Application>
  <PresentationFormat>Экран (4:3)</PresentationFormat>
  <Paragraphs>53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111</cp:lastModifiedBy>
  <cp:revision>22</cp:revision>
  <dcterms:created xsi:type="dcterms:W3CDTF">2020-09-20T15:36:02Z</dcterms:created>
  <dcterms:modified xsi:type="dcterms:W3CDTF">2020-09-23T05:03:33Z</dcterms:modified>
</cp:coreProperties>
</file>