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23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" y="1142984"/>
            <a:ext cx="914399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МКДОУ «Детский сад № 23 «Теремок»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Адрес: Свердловская область, г.Талица, ул.Красноармейская, д.44.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8(34371) 2-17-70</a:t>
            </a:r>
          </a:p>
          <a:p>
            <a:pPr algn="ctr"/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teremok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23@yandex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Заведующий: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Братущенко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Руфина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Михайловна;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Методист: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Скоморохова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Мария Сергеевна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57224" y="785794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Центр «Творческая мастерская»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857364"/>
            <a:ext cx="6286544" cy="42862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5984" y="571480"/>
            <a:ext cx="4838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Центр «Музыки»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643050"/>
            <a:ext cx="6643734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44" y="642918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Центр «Литературно – театральный»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428736"/>
            <a:ext cx="3696899" cy="4929198"/>
          </a:xfrm>
          <a:prstGeom prst="rect">
            <a:avLst/>
          </a:prstGeom>
        </p:spPr>
      </p:pic>
      <p:pic>
        <p:nvPicPr>
          <p:cNvPr id="7" name="Рисунок 6" descr="i (1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2000240"/>
            <a:ext cx="4548218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00298" y="571480"/>
            <a:ext cx="4619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Центр «Непоседы»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357298"/>
            <a:ext cx="6786578" cy="50899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85852" y="214290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Центр «Конструирования»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142984"/>
            <a:ext cx="7786710" cy="53578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00166" y="214290"/>
            <a:ext cx="7031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Центр «Развитие речи» 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 (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142984"/>
            <a:ext cx="7286644" cy="54649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71604" y="142852"/>
            <a:ext cx="6014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Центр «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Ряжения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 (1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643050"/>
            <a:ext cx="3214710" cy="4955621"/>
          </a:xfrm>
          <a:prstGeom prst="rect">
            <a:avLst/>
          </a:prstGeom>
        </p:spPr>
      </p:pic>
      <p:pic>
        <p:nvPicPr>
          <p:cNvPr id="8" name="Рисунок 7" descr="i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2285992"/>
            <a:ext cx="4929222" cy="369691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85852" y="500042"/>
            <a:ext cx="7866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Центр «Сюжетно-ролевых игр»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428736"/>
            <a:ext cx="7505883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9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71670" y="214290"/>
            <a:ext cx="3680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Группа «Зайчик»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С вами работают: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00174"/>
            <a:ext cx="1085858" cy="1714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1670" y="1500174"/>
            <a:ext cx="53357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Дмитриева Олеся Александровна, воспитатель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1 квалификационная категория, стаж работы 15 лет;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Высшее педагогическое образование, УРГПУ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8 (950)6300895 ; </a:t>
            </a:r>
            <a:r>
              <a:rPr lang="en-US" b="1" i="1" dirty="0" smtClean="0">
                <a:solidFill>
                  <a:srgbClr val="002060"/>
                </a:solidFill>
              </a:rPr>
              <a:t>e-mail </a:t>
            </a:r>
            <a:r>
              <a:rPr lang="en-US" b="1" i="1" dirty="0" err="1" smtClean="0">
                <a:solidFill>
                  <a:srgbClr val="002060"/>
                </a:solidFill>
              </a:rPr>
              <a:t>olesya-musik@mail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r>
              <a:rPr lang="en-US" b="1" i="1" dirty="0" err="1" smtClean="0">
                <a:solidFill>
                  <a:srgbClr val="002060"/>
                </a:solidFill>
              </a:rPr>
              <a:t>ru</a:t>
            </a:r>
            <a:endParaRPr lang="ru-RU" b="1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9" name="Рисунок 8" descr="SAM_32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3429000"/>
            <a:ext cx="1785950" cy="13573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00496" y="3286124"/>
            <a:ext cx="4857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Козлова Татьяна Александровна, воспитатель;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1 квалификационная категория, стаж работы 25 лет; </a:t>
            </a:r>
          </a:p>
          <a:p>
            <a:r>
              <a:rPr lang="ru-RU" b="1" i="1" dirty="0" err="1" smtClean="0">
                <a:solidFill>
                  <a:srgbClr val="002060"/>
                </a:solidFill>
              </a:rPr>
              <a:t>Ирбитское</a:t>
            </a:r>
            <a:r>
              <a:rPr lang="ru-RU" b="1" i="1" dirty="0" smtClean="0">
                <a:solidFill>
                  <a:srgbClr val="002060"/>
                </a:solidFill>
              </a:rPr>
              <a:t> педагогическое училище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8(922)1033529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i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857760"/>
            <a:ext cx="1143008" cy="17779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3108" y="5143512"/>
            <a:ext cx="6150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Иванова Татьяна Владимировна, младший воспитатель,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8(932)1175216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ЭМБЛЕМА-ЗАЙЧИК-2-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500042"/>
            <a:ext cx="7429552" cy="59293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Скриншот-12-02-2020-1109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500042"/>
            <a:ext cx="8072494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9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28794" y="214290"/>
            <a:ext cx="632237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</a:rPr>
              <a:t>Вторая группа раннего возраста</a:t>
            </a: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Приоритетные направления работы:</a:t>
            </a:r>
          </a:p>
          <a:p>
            <a:pPr marL="514350" indent="-514350" algn="ctr">
              <a:buAutoNum type="arabicPeriod"/>
            </a:pPr>
            <a:r>
              <a:rPr lang="ru-RU" sz="2800" b="1" i="1" dirty="0" smtClean="0">
                <a:solidFill>
                  <a:srgbClr val="0070C0"/>
                </a:solidFill>
              </a:rPr>
              <a:t>Социализация детей раннего возраста в группе сверстников.</a:t>
            </a:r>
          </a:p>
          <a:p>
            <a:pPr marL="514350" indent="-514350" algn="ctr">
              <a:buAutoNum type="arabicPeriod"/>
            </a:pPr>
            <a:r>
              <a:rPr lang="ru-RU" sz="2800" b="1" i="1" dirty="0" smtClean="0">
                <a:solidFill>
                  <a:srgbClr val="0070C0"/>
                </a:solidFill>
              </a:rPr>
              <a:t>Формирование средств общения с взрослыми и детьми.</a:t>
            </a:r>
          </a:p>
          <a:p>
            <a:pPr marL="514350" indent="-514350" algn="ctr">
              <a:buAutoNum type="arabicPeriod"/>
            </a:pPr>
            <a:r>
              <a:rPr lang="ru-RU" sz="2800" b="1" i="1" dirty="0" smtClean="0">
                <a:solidFill>
                  <a:srgbClr val="0070C0"/>
                </a:solidFill>
              </a:rPr>
              <a:t>Развитие ведущих видов деятельности с учетом возможностей и интересов детей, потребностей родителей.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00298" y="285728"/>
            <a:ext cx="411723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B0F0"/>
                </a:solidFill>
              </a:rPr>
              <a:t>Состав группы:</a:t>
            </a:r>
          </a:p>
          <a:p>
            <a:pPr marL="457200" indent="-457200">
              <a:buAutoNum type="arabicPeriod"/>
            </a:pPr>
            <a:r>
              <a:rPr lang="ru-RU" sz="2400" b="1" i="1" dirty="0" err="1" smtClean="0"/>
              <a:t>Бакин</a:t>
            </a:r>
            <a:r>
              <a:rPr lang="ru-RU" sz="2400" b="1" i="1" dirty="0" smtClean="0"/>
              <a:t> Ярослав</a:t>
            </a:r>
          </a:p>
          <a:p>
            <a:pPr marL="457200" indent="-457200">
              <a:buAutoNum type="arabicPeriod"/>
            </a:pPr>
            <a:r>
              <a:rPr lang="ru-RU" sz="2400" b="1" i="1" dirty="0" err="1" smtClean="0"/>
              <a:t>Баркалова</a:t>
            </a:r>
            <a:r>
              <a:rPr lang="ru-RU" sz="2400" b="1" i="1" dirty="0" smtClean="0"/>
              <a:t> Александра</a:t>
            </a:r>
          </a:p>
          <a:p>
            <a:pPr marL="457200" indent="-457200">
              <a:buAutoNum type="arabicPeriod"/>
            </a:pPr>
            <a:r>
              <a:rPr lang="ru-RU" sz="2400" b="1" i="1" dirty="0" smtClean="0"/>
              <a:t>Большаков Мирон</a:t>
            </a:r>
          </a:p>
          <a:p>
            <a:pPr marL="457200" indent="-457200">
              <a:buAutoNum type="arabicPeriod"/>
            </a:pPr>
            <a:r>
              <a:rPr lang="ru-RU" sz="2400" b="1" i="1" dirty="0" err="1" smtClean="0"/>
              <a:t>Гарифуллина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Дарина</a:t>
            </a:r>
            <a:endParaRPr lang="ru-RU" sz="2400" b="1" i="1" dirty="0" smtClean="0"/>
          </a:p>
          <a:p>
            <a:pPr marL="457200" indent="-457200">
              <a:buAutoNum type="arabicPeriod"/>
            </a:pPr>
            <a:r>
              <a:rPr lang="ru-RU" sz="2400" b="1" i="1" dirty="0" smtClean="0"/>
              <a:t>Давыдов Алексей</a:t>
            </a:r>
          </a:p>
          <a:p>
            <a:pPr marL="457200" indent="-457200">
              <a:buAutoNum type="arabicPeriod"/>
            </a:pPr>
            <a:r>
              <a:rPr lang="ru-RU" sz="2400" b="1" i="1" dirty="0" err="1" smtClean="0"/>
              <a:t>Елишева</a:t>
            </a:r>
            <a:r>
              <a:rPr lang="ru-RU" sz="2400" b="1" i="1" dirty="0" smtClean="0"/>
              <a:t> Настя</a:t>
            </a:r>
          </a:p>
          <a:p>
            <a:pPr marL="457200" indent="-457200">
              <a:buAutoNum type="arabicPeriod"/>
            </a:pPr>
            <a:r>
              <a:rPr lang="ru-RU" sz="2400" b="1" i="1" dirty="0" smtClean="0"/>
              <a:t>Ильин Денис</a:t>
            </a:r>
          </a:p>
          <a:p>
            <a:pPr marL="457200" indent="-457200">
              <a:buAutoNum type="arabicPeriod"/>
            </a:pPr>
            <a:r>
              <a:rPr lang="ru-RU" sz="2400" b="1" i="1" dirty="0" smtClean="0"/>
              <a:t>Кедровских Катя</a:t>
            </a:r>
          </a:p>
          <a:p>
            <a:pPr marL="457200" indent="-457200">
              <a:buAutoNum type="arabicPeriod"/>
            </a:pPr>
            <a:r>
              <a:rPr lang="ru-RU" sz="2400" b="1" i="1" dirty="0" smtClean="0"/>
              <a:t>Ковалева </a:t>
            </a:r>
            <a:r>
              <a:rPr lang="ru-RU" sz="2400" b="1" i="1" dirty="0" err="1" smtClean="0"/>
              <a:t>Есения</a:t>
            </a:r>
            <a:endParaRPr lang="ru-RU" sz="2400" b="1" i="1" dirty="0" smtClean="0"/>
          </a:p>
          <a:p>
            <a:pPr marL="457200" indent="-457200">
              <a:buAutoNum type="arabicPeriod"/>
            </a:pPr>
            <a:r>
              <a:rPr lang="ru-RU" sz="2400" b="1" i="1" dirty="0" err="1" smtClean="0"/>
              <a:t>Мокриенко</a:t>
            </a:r>
            <a:r>
              <a:rPr lang="ru-RU" sz="2400" b="1" i="1" dirty="0" smtClean="0"/>
              <a:t> Даша</a:t>
            </a:r>
          </a:p>
          <a:p>
            <a:pPr marL="457200" indent="-457200">
              <a:buAutoNum type="arabicPeriod"/>
            </a:pPr>
            <a:r>
              <a:rPr lang="ru-RU" sz="2400" b="1" i="1" dirty="0" err="1" smtClean="0"/>
              <a:t>Ощуков</a:t>
            </a:r>
            <a:r>
              <a:rPr lang="ru-RU" sz="2400" b="1" i="1" dirty="0" smtClean="0"/>
              <a:t> Степан</a:t>
            </a:r>
          </a:p>
          <a:p>
            <a:pPr marL="457200" indent="-457200">
              <a:buAutoNum type="arabicPeriod"/>
            </a:pPr>
            <a:r>
              <a:rPr lang="ru-RU" sz="2400" b="1" i="1" dirty="0" smtClean="0"/>
              <a:t>Карцева </a:t>
            </a:r>
            <a:r>
              <a:rPr lang="ru-RU" sz="2400" b="1" i="1" dirty="0" err="1" smtClean="0"/>
              <a:t>Ульяна</a:t>
            </a:r>
            <a:endParaRPr lang="ru-RU" sz="2400" b="1" i="1" dirty="0" smtClean="0"/>
          </a:p>
          <a:p>
            <a:pPr marL="457200" indent="-457200">
              <a:buAutoNum type="arabicPeriod"/>
            </a:pPr>
            <a:r>
              <a:rPr lang="ru-RU" sz="2400" b="1" i="1" dirty="0" err="1" smtClean="0"/>
              <a:t>Стафеев</a:t>
            </a:r>
            <a:r>
              <a:rPr lang="ru-RU" sz="2400" b="1" i="1" dirty="0" smtClean="0"/>
              <a:t> Тимофей</a:t>
            </a:r>
          </a:p>
          <a:p>
            <a:pPr marL="457200" indent="-457200">
              <a:buAutoNum type="arabicPeriod"/>
            </a:pPr>
            <a:r>
              <a:rPr lang="ru-RU" sz="2400" b="1" i="1" dirty="0" smtClean="0"/>
              <a:t>Тихонова Ксюша</a:t>
            </a:r>
          </a:p>
          <a:p>
            <a:pPr marL="457200" indent="-457200">
              <a:buAutoNum type="arabicPeriod"/>
            </a:pPr>
            <a:r>
              <a:rPr lang="ru-RU" sz="2400" b="1" i="1" dirty="0" smtClean="0"/>
              <a:t>Фомин Данил</a:t>
            </a:r>
          </a:p>
          <a:p>
            <a:pPr marL="457200" indent="-457200">
              <a:buAutoNum type="arabicPeriod"/>
            </a:pPr>
            <a:r>
              <a:rPr lang="ru-RU" sz="2400" b="1" i="1" dirty="0" smtClean="0"/>
              <a:t>Шитова Кристина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10" y="785794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 - развивающая среда группы:</a:t>
            </a:r>
          </a:p>
          <a:p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«Безопасность»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2304546"/>
            <a:ext cx="6072230" cy="42498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108" y="928670"/>
            <a:ext cx="5469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Центр «Уединения»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 (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000239"/>
            <a:ext cx="3214710" cy="4286279"/>
          </a:xfrm>
          <a:prstGeom prst="rect">
            <a:avLst/>
          </a:prstGeom>
        </p:spPr>
      </p:pic>
      <p:pic>
        <p:nvPicPr>
          <p:cNvPr id="7" name="Рисунок 6" descr="i 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976403"/>
            <a:ext cx="3286148" cy="43815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38" y="642918"/>
            <a:ext cx="7822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Центр «Сенсорного развития»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1714488"/>
            <a:ext cx="4572032" cy="49530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231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111</cp:lastModifiedBy>
  <cp:revision>22</cp:revision>
  <dcterms:created xsi:type="dcterms:W3CDTF">2020-09-20T15:36:02Z</dcterms:created>
  <dcterms:modified xsi:type="dcterms:W3CDTF">2020-09-23T05:03:33Z</dcterms:modified>
</cp:coreProperties>
</file>