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90" r:id="rId3"/>
    <p:sldId id="257" r:id="rId4"/>
    <p:sldId id="262" r:id="rId5"/>
    <p:sldId id="259" r:id="rId6"/>
    <p:sldId id="260" r:id="rId7"/>
    <p:sldId id="272" r:id="rId8"/>
    <p:sldId id="277" r:id="rId9"/>
    <p:sldId id="278" r:id="rId10"/>
    <p:sldId id="269" r:id="rId11"/>
    <p:sldId id="265" r:id="rId12"/>
    <p:sldId id="267" r:id="rId13"/>
    <p:sldId id="268" r:id="rId14"/>
    <p:sldId id="280" r:id="rId15"/>
    <p:sldId id="282" r:id="rId16"/>
    <p:sldId id="273" r:id="rId17"/>
    <p:sldId id="283" r:id="rId18"/>
    <p:sldId id="289" r:id="rId19"/>
    <p:sldId id="284" r:id="rId20"/>
    <p:sldId id="281" r:id="rId21"/>
    <p:sldId id="288" r:id="rId22"/>
    <p:sldId id="286" r:id="rId23"/>
    <p:sldId id="270" r:id="rId24"/>
    <p:sldId id="274" r:id="rId25"/>
    <p:sldId id="285" r:id="rId26"/>
    <p:sldId id="287" r:id="rId27"/>
    <p:sldId id="292" r:id="rId28"/>
    <p:sldId id="293" r:id="rId29"/>
    <p:sldId id="294" r:id="rId30"/>
    <p:sldId id="291" r:id="rId31"/>
    <p:sldId id="261" r:id="rId32"/>
    <p:sldId id="26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4" autoAdjust="0"/>
    <p:restoredTop sz="79863" autoAdjust="0"/>
  </p:normalViewPr>
  <p:slideViewPr>
    <p:cSldViewPr>
      <p:cViewPr varScale="1">
        <p:scale>
          <a:sx n="77" d="100"/>
          <a:sy n="77" d="100"/>
        </p:scale>
        <p:origin x="-7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A56B6-4B38-417B-B3EE-7E84A0A4948E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BA99F-DBD1-42D0-AD53-6A966478D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1.jpe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Office_Word2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38770" y="1916832"/>
            <a:ext cx="626645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  <a:ea typeface="Batang" pitchFamily="18" charset="-127"/>
                <a:cs typeface="Arial" pitchFamily="34" charset="0"/>
              </a:rPr>
              <a:t>Визитная карточка группы</a:t>
            </a:r>
          </a:p>
          <a:p>
            <a:pPr algn="ctr"/>
            <a:r>
              <a:rPr lang="ru-RU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  <a:ea typeface="Batang" pitchFamily="18" charset="-127"/>
                <a:cs typeface="Arial" pitchFamily="34" charset="0"/>
              </a:rPr>
              <a:t> «Золотая Рыбка»</a:t>
            </a:r>
            <a:endParaRPr lang="ru-RU" sz="40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itchFamily="66" charset="0"/>
              <a:ea typeface="Batang" pitchFamily="18" charset="-127"/>
              <a:cs typeface="Arial" pitchFamily="34" charset="0"/>
            </a:endParaRPr>
          </a:p>
        </p:txBody>
      </p:sp>
      <p:pic>
        <p:nvPicPr>
          <p:cNvPr id="7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8641"/>
            <a:ext cx="10620672" cy="1936914"/>
          </a:xfrm>
          <a:prstGeom prst="rect">
            <a:avLst/>
          </a:prstGeom>
          <a:noFill/>
        </p:spPr>
      </p:pic>
      <p:pic>
        <p:nvPicPr>
          <p:cNvPr id="8" name="Picture 8" descr="https://ds04.infourok.ru/uploads/ex/0b4e/0009330d-9f14ac44/hello_html_6d5013b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437112"/>
            <a:ext cx="4536504" cy="2022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340768"/>
            <a:ext cx="8784976" cy="416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Группу «Золотая рыбка» посещают 14девочек и 10 мальчиков. Мы очень дружные и веселые ребята. Мы все хотим на свете знать, всему научиться, и в этом нам поможет наша добрая воспитательница Светлана Геннадьевна и заботливая помощница воспитателя Галина Сергеевна. Каждый день у нас проходит увлекательно: мы играем, совершаем увлекательные путешествия, проектируем, экспериментируем, поем и танцуем, лепим и рисуем, делам поделки и аппликации, а еще мы узнаем о жизни животных, о свойствах воды, песка, глины, знакомимся с планетами солнечной системы, с разными профессиями и достопримечательностями нашего родного города.«Все на свете хочет знать«Золотая рыбка» Не по детски удивлять Будет без ошибки!»</a:t>
            </a:r>
            <a:endParaRPr lang="ru-RU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6" name="Picture 8" descr="https://ds04.infourok.ru/uploads/ex/0b4e/0009330d-9f14ac44/hello_html_6d5013b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188334"/>
            <a:ext cx="3744416" cy="1669665"/>
          </a:xfrm>
          <a:prstGeom prst="rect">
            <a:avLst/>
          </a:prstGeom>
          <a:noFill/>
        </p:spPr>
      </p:pic>
      <p:pic>
        <p:nvPicPr>
          <p:cNvPr id="7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-88640"/>
            <a:ext cx="9505056" cy="1733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260649"/>
            <a:ext cx="83529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60000"/>
            <a:r>
              <a:rPr lang="ru-RU" sz="4800" dirty="0" smtClean="0">
                <a:solidFill>
                  <a:srgbClr val="FF0000"/>
                </a:solidFill>
                <a:latin typeface="Comic Sans MS" pitchFamily="66" charset="0"/>
              </a:rPr>
              <a:t>Наши традиции.</a:t>
            </a:r>
          </a:p>
          <a:p>
            <a:pPr defTabSz="360000"/>
            <a:endParaRPr lang="ru-RU" dirty="0" smtClean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980728"/>
            <a:ext cx="799288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60000">
              <a:lnSpc>
                <a:spcPts val="216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Приветствовать друг- друга улыбкой каждый день.</a:t>
            </a:r>
          </a:p>
          <a:p>
            <a:pPr algn="ctr" defTabSz="360000">
              <a:lnSpc>
                <a:spcPts val="2160"/>
              </a:lnSpc>
            </a:pPr>
            <a:endParaRPr lang="ru-RU" sz="20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 defTabSz="360000">
              <a:lnSpc>
                <a:spcPts val="216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Поздравлять наших именинников.</a:t>
            </a:r>
            <a:endParaRPr lang="ru-RU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AMD A10-6800K\Desktop\IMG_20200903_090318.jpg"/>
          <p:cNvPicPr>
            <a:picLocks noChangeAspect="1" noChangeArrowheads="1"/>
          </p:cNvPicPr>
          <p:nvPr/>
        </p:nvPicPr>
        <p:blipFill>
          <a:blip r:embed="rId3" cstate="print"/>
          <a:srcRect t="24847" b="21527"/>
          <a:stretch>
            <a:fillRect/>
          </a:stretch>
        </p:blipFill>
        <p:spPr bwMode="auto">
          <a:xfrm>
            <a:off x="971600" y="1916832"/>
            <a:ext cx="6646679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 descr="C:\Users\AMD A10-6800K\Desktop\Новая папка\IMG_20200907_095633.jpg"/>
          <p:cNvPicPr>
            <a:picLocks noChangeAspect="1" noChangeArrowheads="1"/>
          </p:cNvPicPr>
          <p:nvPr/>
        </p:nvPicPr>
        <p:blipFill>
          <a:blip r:embed="rId3" cstate="print"/>
          <a:srcRect t="2553" b="6809"/>
          <a:stretch>
            <a:fillRect/>
          </a:stretch>
        </p:blipFill>
        <p:spPr bwMode="auto">
          <a:xfrm>
            <a:off x="179512" y="1628800"/>
            <a:ext cx="3888432" cy="425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MD A10-6800K\Desktop\Новая папка\IMG_20200907_101028.jpg"/>
          <p:cNvPicPr>
            <a:picLocks noChangeAspect="1" noChangeArrowheads="1"/>
          </p:cNvPicPr>
          <p:nvPr/>
        </p:nvPicPr>
        <p:blipFill>
          <a:blip r:embed="rId4" cstate="print"/>
          <a:srcRect t="25648" b="25229"/>
          <a:stretch>
            <a:fillRect/>
          </a:stretch>
        </p:blipFill>
        <p:spPr bwMode="auto">
          <a:xfrm>
            <a:off x="4427984" y="4293096"/>
            <a:ext cx="4413062" cy="1625865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323528" y="5877272"/>
            <a:ext cx="3960440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Центр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Патриотического воспитания 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-88641"/>
            <a:ext cx="9433048" cy="1720325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5004048" y="6021288"/>
            <a:ext cx="3600400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Центр </a:t>
            </a:r>
            <a:r>
              <a:rPr lang="ru-RU" sz="2400" b="1" dirty="0" err="1" smtClean="0">
                <a:solidFill>
                  <a:srgbClr val="C00000"/>
                </a:solidFill>
                <a:latin typeface="Monotype Corsiva" pitchFamily="66" charset="0"/>
              </a:rPr>
              <a:t>худ.литературы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9672" y="1268760"/>
            <a:ext cx="6624736" cy="57606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Наши центры активности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1265" name="Picture 1" descr="C:\Users\AMD A10-6800K\Desktop\Новая папка (2)\IMG_20200915_124304.jpg"/>
          <p:cNvPicPr>
            <a:picLocks noChangeAspect="1" noChangeArrowheads="1"/>
          </p:cNvPicPr>
          <p:nvPr/>
        </p:nvPicPr>
        <p:blipFill>
          <a:blip r:embed="rId6" cstate="print"/>
          <a:srcRect l="4832" r="21156" b="3704"/>
          <a:stretch>
            <a:fillRect/>
          </a:stretch>
        </p:blipFill>
        <p:spPr bwMode="auto">
          <a:xfrm>
            <a:off x="4427984" y="1916832"/>
            <a:ext cx="2508957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50" name="Picture 2" descr="C:\Users\AMD A10-6800K\Desktop\Новая папка\IMG_20200910_101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11" y="1628800"/>
            <a:ext cx="4992554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AMD A10-6800K\Desktop\Новая папка\IMG_20200910_103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492896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-88641"/>
            <a:ext cx="9433048" cy="1720325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4211960" y="5661248"/>
            <a:ext cx="3528392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Центр безопасности 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7651" name="Picture 3" descr="C:\Users\AMD A10-6800K\Desktop\Новая папка\IMG_20200904_103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16832"/>
            <a:ext cx="2700299" cy="360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1520" y="5661248"/>
            <a:ext cx="3816424" cy="6983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Центр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Детского творчества 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-88641"/>
            <a:ext cx="9433048" cy="1720325"/>
          </a:xfrm>
          <a:prstGeom prst="rect">
            <a:avLst/>
          </a:prstGeom>
          <a:noFill/>
        </p:spPr>
      </p:pic>
      <p:pic>
        <p:nvPicPr>
          <p:cNvPr id="9217" name="Picture 1" descr="C:\Users\AMD A10-6800K\Desktop\Новая папка (2)\IMG_20200914_130802.jpg"/>
          <p:cNvPicPr>
            <a:picLocks noChangeAspect="1" noChangeArrowheads="1"/>
          </p:cNvPicPr>
          <p:nvPr/>
        </p:nvPicPr>
        <p:blipFill>
          <a:blip r:embed="rId5" cstate="print"/>
          <a:srcRect t="4747" r="5965" b="22675"/>
          <a:stretch>
            <a:fillRect/>
          </a:stretch>
        </p:blipFill>
        <p:spPr bwMode="auto">
          <a:xfrm>
            <a:off x="3779912" y="2348880"/>
            <a:ext cx="510024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572000" y="5517232"/>
            <a:ext cx="3816424" cy="6983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Центр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Математики  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24128" y="1700808"/>
            <a:ext cx="2304256" cy="36004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3" descr="C:\Users\AMD A10-6800K\Desktop\Новая папка (2)\IMG_20200915_092108.jpg"/>
          <p:cNvPicPr>
            <a:picLocks noChangeAspect="1" noChangeArrowheads="1"/>
          </p:cNvPicPr>
          <p:nvPr/>
        </p:nvPicPr>
        <p:blipFill>
          <a:blip r:embed="rId3" cstate="print"/>
          <a:srcRect t="9091" b="15151"/>
          <a:stretch>
            <a:fillRect/>
          </a:stretch>
        </p:blipFill>
        <p:spPr bwMode="auto">
          <a:xfrm>
            <a:off x="467544" y="1556792"/>
            <a:ext cx="8122502" cy="4615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-88641"/>
            <a:ext cx="9433048" cy="1720325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3131840" y="5877272"/>
            <a:ext cx="3816424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Центр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экспериментирования 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073" name="Picture 1" descr="C:\Users\AMD A10-6800K\Desktop\Новая папка (2)\IMG_20200915_094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24812"/>
            <a:ext cx="3690410" cy="492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MD A10-6800K\Desktop\Новая папка (2)\IMG_20200915_104215.jpg"/>
          <p:cNvPicPr>
            <a:picLocks noChangeAspect="1" noChangeArrowheads="1"/>
          </p:cNvPicPr>
          <p:nvPr/>
        </p:nvPicPr>
        <p:blipFill>
          <a:blip r:embed="rId4" cstate="print"/>
          <a:srcRect t="15769" b="5386"/>
          <a:stretch>
            <a:fillRect/>
          </a:stretch>
        </p:blipFill>
        <p:spPr bwMode="auto">
          <a:xfrm>
            <a:off x="4139952" y="2276872"/>
            <a:ext cx="474908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88641"/>
            <a:ext cx="10620672" cy="1936914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5004048" y="5661248"/>
            <a:ext cx="3240360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Центр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экологический 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-88641"/>
            <a:ext cx="9433048" cy="1720325"/>
          </a:xfrm>
          <a:prstGeom prst="rect">
            <a:avLst/>
          </a:prstGeom>
          <a:noFill/>
        </p:spPr>
      </p:pic>
      <p:pic>
        <p:nvPicPr>
          <p:cNvPr id="33794" name="Picture 2" descr="C:\Users\AMD A10-6800K\Desktop\Новая папка (2)\IMG_20200911_103817.jpg"/>
          <p:cNvPicPr>
            <a:picLocks noChangeAspect="1" noChangeArrowheads="1"/>
          </p:cNvPicPr>
          <p:nvPr/>
        </p:nvPicPr>
        <p:blipFill>
          <a:blip r:embed="rId4" cstate="print"/>
          <a:srcRect r="18841"/>
          <a:stretch>
            <a:fillRect/>
          </a:stretch>
        </p:blipFill>
        <p:spPr bwMode="auto">
          <a:xfrm>
            <a:off x="539552" y="1556792"/>
            <a:ext cx="3024336" cy="4968552"/>
          </a:xfrm>
          <a:prstGeom prst="rect">
            <a:avLst/>
          </a:prstGeom>
          <a:noFill/>
        </p:spPr>
      </p:pic>
      <p:pic>
        <p:nvPicPr>
          <p:cNvPr id="33795" name="Picture 3" descr="C:\Users\AMD A10-6800K\Desktop\Новая папка (2)\IMG_20200911_1509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3901" y="1772816"/>
            <a:ext cx="5125078" cy="3843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860032" y="5805264"/>
            <a:ext cx="374441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Центр движения 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6626" name="Picture 2" descr="C:\Users\AMD A10-6800K\Desktop\группа золотая рыбка\IMG_20200918_07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470452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4437112"/>
            <a:ext cx="3816424" cy="10081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Центр конструирования  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6627" name="Picture 3" descr="C:\Users\AMD A10-6800K\Desktop\гр.ОДУВАНЧИК\Одуванчик 2 год\IMG_20200116_101459.jpg"/>
          <p:cNvPicPr>
            <a:picLocks noChangeAspect="1" noChangeArrowheads="1"/>
          </p:cNvPicPr>
          <p:nvPr/>
        </p:nvPicPr>
        <p:blipFill>
          <a:blip r:embed="rId4" cstate="print"/>
          <a:srcRect t="25000" b="10714"/>
          <a:stretch>
            <a:fillRect/>
          </a:stretch>
        </p:blipFill>
        <p:spPr bwMode="auto">
          <a:xfrm>
            <a:off x="5148064" y="3501008"/>
            <a:ext cx="352839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4818" name="Picture 2" descr="C:\Users\AMD A10-6800K\Desktop\Новая папка (2)\IMG_20200915_074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3" y="1772816"/>
            <a:ext cx="480053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-88641"/>
            <a:ext cx="9433048" cy="1720325"/>
          </a:xfrm>
          <a:prstGeom prst="rect">
            <a:avLst/>
          </a:prstGeom>
          <a:noFill/>
        </p:spPr>
      </p:pic>
      <p:pic>
        <p:nvPicPr>
          <p:cNvPr id="34819" name="Picture 3" descr="C:\Users\AMD A10-6800K\Desktop\Новая папка (2)\IMG_20200910_104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652803"/>
            <a:ext cx="3456384" cy="460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995936" y="5445224"/>
            <a:ext cx="3960440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Центр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сюжетно-ролевых игр 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8641"/>
            <a:ext cx="10620672" cy="1936914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755576" y="908720"/>
            <a:ext cx="7560840" cy="3960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В нашей группе все на диво,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И нарядно и красиво!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Очень много есть у нас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Все покажем мы сейчас.</a:t>
            </a:r>
            <a:endParaRPr lang="ru-RU" sz="3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" name="Picture 8" descr="https://ds04.infourok.ru/uploads/ex/0b4e/0009330d-9f14ac44/hello_html_6d5013b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3" y="4221088"/>
            <a:ext cx="4859477" cy="2166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-88641"/>
            <a:ext cx="9433048" cy="1720325"/>
          </a:xfrm>
          <a:prstGeom prst="rect">
            <a:avLst/>
          </a:prstGeom>
          <a:noFill/>
        </p:spPr>
      </p:pic>
      <p:pic>
        <p:nvPicPr>
          <p:cNvPr id="24578" name="Picture 2" descr="C:\Users\AMD A10-6800K\Desktop\Новая папка (2)\IMG_20200916_121653.jpg"/>
          <p:cNvPicPr>
            <a:picLocks noChangeAspect="1" noChangeArrowheads="1"/>
          </p:cNvPicPr>
          <p:nvPr/>
        </p:nvPicPr>
        <p:blipFill>
          <a:blip r:embed="rId4" cstate="print"/>
          <a:srcRect t="14706"/>
          <a:stretch>
            <a:fillRect/>
          </a:stretch>
        </p:blipFill>
        <p:spPr bwMode="auto">
          <a:xfrm>
            <a:off x="251520" y="1844824"/>
            <a:ext cx="3925678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 descr="C:\Users\AMD A10-6800K\Desktop\Новая папка (2)\IMG_20200916_112957.jpg"/>
          <p:cNvPicPr>
            <a:picLocks noChangeAspect="1" noChangeArrowheads="1"/>
          </p:cNvPicPr>
          <p:nvPr/>
        </p:nvPicPr>
        <p:blipFill>
          <a:blip r:embed="rId5" cstate="print"/>
          <a:srcRect t="19118"/>
          <a:stretch>
            <a:fillRect/>
          </a:stretch>
        </p:blipFill>
        <p:spPr bwMode="auto">
          <a:xfrm>
            <a:off x="4571999" y="1916832"/>
            <a:ext cx="4304769" cy="4642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619672" y="5943600"/>
            <a:ext cx="2592288" cy="5817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Поликлиника </a:t>
            </a:r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72200" y="5949280"/>
            <a:ext cx="2592288" cy="5817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Супермаркет </a:t>
            </a:r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5602" name="Picture 2" descr="C:\Users\AMD A10-6800K\Desktop\группа золотая рыбка\IMG_20200917_163741.jpg"/>
          <p:cNvPicPr>
            <a:picLocks noChangeAspect="1" noChangeArrowheads="1"/>
          </p:cNvPicPr>
          <p:nvPr/>
        </p:nvPicPr>
        <p:blipFill>
          <a:blip r:embed="rId3" cstate="print"/>
          <a:srcRect t="4918" b="9836"/>
          <a:stretch>
            <a:fillRect/>
          </a:stretch>
        </p:blipFill>
        <p:spPr bwMode="auto">
          <a:xfrm>
            <a:off x="251520" y="332656"/>
            <a:ext cx="405460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C:\Users\AMD A10-6800K\Desktop\группа золотая рыбка\IMG_20200918_103759.jpg"/>
          <p:cNvPicPr>
            <a:picLocks noChangeAspect="1" noChangeArrowheads="1"/>
          </p:cNvPicPr>
          <p:nvPr/>
        </p:nvPicPr>
        <p:blipFill>
          <a:blip r:embed="rId4" cstate="print"/>
          <a:srcRect t="9091" b="22727"/>
          <a:stretch>
            <a:fillRect/>
          </a:stretch>
        </p:blipFill>
        <p:spPr bwMode="auto">
          <a:xfrm>
            <a:off x="4427984" y="822800"/>
            <a:ext cx="4392488" cy="224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4" name="Picture 4" descr="C:\Users\AMD A10-6800K\Desktop\группа золотая рыбка\IMG_20200918_103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573016"/>
            <a:ext cx="4187957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79512" y="2852936"/>
            <a:ext cx="3744416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Музыкальный центр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27984" y="2852936"/>
            <a:ext cx="3744416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Театральный центр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116632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В приемной оформлены красочные стенды с необходимой информацией для родителей.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4578" name="Picture 2" descr="C:\Users\AMD A10-6800K\Desktop\группа золотая рыбка\IMG_20200917_171533.jpg"/>
          <p:cNvPicPr>
            <a:picLocks noChangeAspect="1" noChangeArrowheads="1"/>
          </p:cNvPicPr>
          <p:nvPr/>
        </p:nvPicPr>
        <p:blipFill>
          <a:blip r:embed="rId3" cstate="print"/>
          <a:srcRect t="17021" b="18298"/>
          <a:stretch>
            <a:fillRect/>
          </a:stretch>
        </p:blipFill>
        <p:spPr bwMode="auto">
          <a:xfrm>
            <a:off x="467544" y="980728"/>
            <a:ext cx="8312503" cy="4032448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C:\Users\AMD A10-6800K\Desktop\группа золотая рыбка\IMG_20200917_073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149080"/>
            <a:ext cx="3600400" cy="241226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3" descr="C:\Users\AMD A10-6800K\Desktop\Screenshot_20200314-210750.png"/>
          <p:cNvPicPr>
            <a:picLocks noChangeAspect="1" noChangeArrowheads="1"/>
          </p:cNvPicPr>
          <p:nvPr/>
        </p:nvPicPr>
        <p:blipFill>
          <a:blip r:embed="rId3" cstate="print"/>
          <a:srcRect l="12500" t="15350" r="15744" b="10101"/>
          <a:stretch>
            <a:fillRect/>
          </a:stretch>
        </p:blipFill>
        <p:spPr bwMode="auto">
          <a:xfrm>
            <a:off x="251520" y="4005064"/>
            <a:ext cx="4437597" cy="259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AMD A10-6800K\Desktop\всё с флешки\фото к АТЕСТАЦИИ\Свете Фестиваль пед идей 2019\DSC00694.JPG"/>
          <p:cNvPicPr>
            <a:picLocks noChangeAspect="1" noChangeArrowheads="1"/>
          </p:cNvPicPr>
          <p:nvPr/>
        </p:nvPicPr>
        <p:blipFill>
          <a:blip r:embed="rId4" cstate="print"/>
          <a:srcRect l="4914" t="6906" r="1698" b="9314"/>
          <a:stretch>
            <a:fillRect/>
          </a:stretch>
        </p:blipFill>
        <p:spPr bwMode="auto">
          <a:xfrm>
            <a:off x="4716016" y="1052736"/>
            <a:ext cx="396044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User\Desktop\фото к атестации новые\IMG_20190809_1116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349" r="5077" b="11151"/>
          <a:stretch/>
        </p:blipFill>
        <p:spPr bwMode="auto">
          <a:xfrm>
            <a:off x="251520" y="764704"/>
            <a:ext cx="3600400" cy="2958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C:\Users\AMD A10-6800K\Desktop\гр.ОДУВАНЧИК\группа Одуванчик\одуванчик сценка\DSC019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077072"/>
            <a:ext cx="3170114" cy="2377214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1331640" y="188640"/>
            <a:ext cx="6480720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Наши праздники и развлечения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16632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МЫ ЛЮБИМ УЧАСТВОВАТЬ В КОНКУРСАХ И СОРЕВНОВАНИЯХ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Picture 5" descr="C:\Users\AMD A10-6800K\Desktop\всё с флешки\фото к атестации новые\IMG_20200208_130458.jpg"/>
          <p:cNvPicPr>
            <a:picLocks noChangeAspect="1" noChangeArrowheads="1"/>
          </p:cNvPicPr>
          <p:nvPr/>
        </p:nvPicPr>
        <p:blipFill>
          <a:blip r:embed="rId3" cstate="print"/>
          <a:srcRect l="16092" t="5172" r="5747" b="22414"/>
          <a:stretch>
            <a:fillRect/>
          </a:stretch>
        </p:blipFill>
        <p:spPr bwMode="auto">
          <a:xfrm>
            <a:off x="323528" y="908720"/>
            <a:ext cx="262314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AMD A10-6800K\Desktop\всё с флешки\фото к атистации\IMG_20200208_124821.jpg"/>
          <p:cNvPicPr>
            <a:picLocks noChangeAspect="1" noChangeArrowheads="1"/>
          </p:cNvPicPr>
          <p:nvPr/>
        </p:nvPicPr>
        <p:blipFill>
          <a:blip r:embed="rId4" cstate="print"/>
          <a:srcRect l="3947" r="17021"/>
          <a:stretch>
            <a:fillRect/>
          </a:stretch>
        </p:blipFill>
        <p:spPr bwMode="auto">
          <a:xfrm>
            <a:off x="4336624" y="1196752"/>
            <a:ext cx="3262777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https://23tal.tvoysadik.ru/upload/ts23tal_new/images/big/3b/a3/3ba37063f9a4bff28b13b1d3c8399356.jpg"/>
          <p:cNvPicPr>
            <a:picLocks noChangeAspect="1" noChangeArrowheads="1"/>
          </p:cNvPicPr>
          <p:nvPr/>
        </p:nvPicPr>
        <p:blipFill>
          <a:blip r:embed="rId5" cstate="print"/>
          <a:srcRect l="11208" t="6107" b="5345"/>
          <a:stretch>
            <a:fillRect/>
          </a:stretch>
        </p:blipFill>
        <p:spPr bwMode="auto">
          <a:xfrm>
            <a:off x="179512" y="4365104"/>
            <a:ext cx="399296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AMD A10-6800K\Desktop\группа Одуванчик\Танец Кукол 2019\DSC00862.JPG"/>
          <p:cNvPicPr>
            <a:picLocks noChangeAspect="1" noChangeArrowheads="1"/>
          </p:cNvPicPr>
          <p:nvPr/>
        </p:nvPicPr>
        <p:blipFill>
          <a:blip r:embed="rId6" cstate="print"/>
          <a:srcRect l="8048" t="14306" r="13774"/>
          <a:stretch>
            <a:fillRect/>
          </a:stretch>
        </p:blipFill>
        <p:spPr bwMode="auto">
          <a:xfrm>
            <a:off x="5220072" y="4293096"/>
            <a:ext cx="3500254" cy="215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03848" y="3212976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9632" y="3789040"/>
            <a:ext cx="3744416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«Лыжня России» 2019год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48064" y="4149080"/>
            <a:ext cx="3600400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«Международный хореографический фестиваль»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79912" y="3284984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12032" y="3941440"/>
            <a:ext cx="3744416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«Лыжня России» 2019год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5602" name="Picture 2" descr="C:\Users\AMD A10-6800K\Desktop\Новая папка (2)\IMG_20200818_114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176464" cy="5568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139952" y="404664"/>
            <a:ext cx="6120680" cy="568863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Хорошо играть с песком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И лопаткой, и совком.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Строить замки, строить горки,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Насыпать песок в ведёрки. 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548680"/>
            <a:ext cx="4427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Игра с песком — это естественная и доступная для каждого ребенка форма деятельности.</a:t>
            </a:r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6626" name="Picture 2" descr="C:\Users\AMD A10-6800K\Desktop\Новая папка (2)\IMG_20200831_103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320480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7632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</a:rPr>
              <a:t>«Наш участок самый чистый!»</a:t>
            </a:r>
            <a:endParaRPr lang="ru-RU" sz="3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916832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Вот и пришла пора прибраться на участке. С большим удовольствием ребята убирают облетевшую листву, </a:t>
            </a:r>
            <a:endParaRPr lang="ru-RU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350100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Утром мы во двор идём —</a:t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Листья сыплются дождём,</a:t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Под ногами шелестят</a:t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И летят, летят, летят…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2" descr="C:\Users\AMD A10-6800K\Desktop\Новая папка (2)\IMG_20200917_155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772816"/>
            <a:ext cx="6480721" cy="486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2" y="0"/>
            <a:ext cx="83884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У меня свои заботы</a:t>
            </a:r>
            <a:b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Начинаются с утра.</a:t>
            </a:r>
            <a:b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Детский сад – моя работа</a:t>
            </a:r>
            <a:b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И учёба, и игра.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70080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Взявшись за руки, бегом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 круговую в пляс пойдем Замелькает хоровод,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Из под ног земля уйдет.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Девять раз кругом, кругом Обежим и круг замкнем.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23728" y="476672"/>
            <a:ext cx="475252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771800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0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В нашей группе реализуется  проект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по ритмопластике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«Солнечные лучики» под руководством Шубиной Людмилы Геннадьевны</a:t>
            </a:r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25602" name="Picture 2" descr="C:\Users\AMD A10-6800K\Desktop\Новая папка (2)\IMG_20200922_082818.jpg"/>
          <p:cNvPicPr>
            <a:picLocks noChangeAspect="1" noChangeArrowheads="1"/>
          </p:cNvPicPr>
          <p:nvPr/>
        </p:nvPicPr>
        <p:blipFill>
          <a:blip r:embed="rId3" cstate="print"/>
          <a:srcRect t="7317"/>
          <a:stretch>
            <a:fillRect/>
          </a:stretch>
        </p:blipFill>
        <p:spPr bwMode="auto">
          <a:xfrm>
            <a:off x="4355976" y="1556792"/>
            <a:ext cx="393643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C:\Users\AMD A10-6800K\Desktop\Новая папка (2)\IMG_20200922_0859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076056" y="4869160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Рабочие моменты </a:t>
            </a:r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188641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УРАЛЬСКАЯ ИНЖЕНЕРНАЯ ШКОЛА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ПРОЕКТ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ПО ЛЕГО-КОНСТРИРОВАНИЮ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772816"/>
            <a:ext cx="39604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«</a:t>
            </a: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</a:rPr>
              <a:t>LEGO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» – умная игра,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Завлекательна, хитра.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Интересно здесь играть,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Строить, составлять, искать!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Приглашаю всех друзей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«</a:t>
            </a: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</a:rPr>
              <a:t>LEGO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» собирать скорей.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Там и взрослым интересно: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 «</a:t>
            </a:r>
            <a:r>
              <a:rPr lang="en-US" sz="2000" b="1" dirty="0" smtClean="0">
                <a:solidFill>
                  <a:srgbClr val="C00000"/>
                </a:solidFill>
                <a:latin typeface="Comic Sans MS" pitchFamily="66" charset="0"/>
              </a:rPr>
              <a:t>LEGO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» поиграть полезно!</a:t>
            </a:r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5603" name="Picture 3" descr="C:\Users\AMD A10-6800K\Desktop\IMG_20200323_092507.jpg"/>
          <p:cNvPicPr>
            <a:picLocks noChangeAspect="1" noChangeArrowheads="1"/>
          </p:cNvPicPr>
          <p:nvPr/>
        </p:nvPicPr>
        <p:blipFill>
          <a:blip r:embed="rId3" cstate="print"/>
          <a:srcRect t="22727"/>
          <a:stretch>
            <a:fillRect/>
          </a:stretch>
        </p:blipFill>
        <p:spPr bwMode="auto">
          <a:xfrm>
            <a:off x="4211960" y="1340768"/>
            <a:ext cx="4609923" cy="267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2" name="Picture 2" descr="C:\Users\AMD A10-6800K\Desktop\гр.ОДУВАНЧИК\всё с флешки\фото разное\IMG_20200131_083512.jpg"/>
          <p:cNvPicPr>
            <a:picLocks noChangeAspect="1" noChangeArrowheads="1"/>
          </p:cNvPicPr>
          <p:nvPr/>
        </p:nvPicPr>
        <p:blipFill>
          <a:blip r:embed="rId4" cstate="print"/>
          <a:srcRect b="10456"/>
          <a:stretch>
            <a:fillRect/>
          </a:stretch>
        </p:blipFill>
        <p:spPr bwMode="auto">
          <a:xfrm>
            <a:off x="4571999" y="4149080"/>
            <a:ext cx="3645525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45522" t="-7341" r="-4049"/>
          <a:stretch>
            <a:fillRect/>
          </a:stretch>
        </p:blipFill>
        <p:spPr bwMode="auto">
          <a:xfrm>
            <a:off x="5978892" y="836712"/>
            <a:ext cx="301383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8" descr="https://ds04.infourok.ru/uploads/ex/0b4e/0009330d-9f14ac44/hello_html_6d5013b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509120"/>
            <a:ext cx="4536504" cy="2022863"/>
          </a:xfrm>
          <a:prstGeom prst="rect">
            <a:avLst/>
          </a:prstGeom>
          <a:noFill/>
        </p:spPr>
      </p:pic>
      <p:pic>
        <p:nvPicPr>
          <p:cNvPr id="16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88641"/>
            <a:ext cx="10620672" cy="1936914"/>
          </a:xfrm>
          <a:prstGeom prst="rect">
            <a:avLst/>
          </a:prstGeom>
          <a:noFill/>
        </p:spPr>
      </p:pic>
      <p:sp>
        <p:nvSpPr>
          <p:cNvPr id="17" name="Вертикальный свиток 16"/>
          <p:cNvSpPr/>
          <p:nvPr/>
        </p:nvSpPr>
        <p:spPr>
          <a:xfrm>
            <a:off x="0" y="1700808"/>
            <a:ext cx="4788024" cy="4968552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МКДОУ «Детский сад № 23 «ТЕРЕМОК»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Свердловская обл.г. Талица ул.Красноармейская  44.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34371 (2-17-70)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mail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7030A0"/>
                </a:solidFill>
              </a:rPr>
              <a:t>teremok23@yandex.ru</a:t>
            </a:r>
            <a:r>
              <a:rPr lang="ru-RU" b="1" u="sng" dirty="0" smtClean="0">
                <a:solidFill>
                  <a:srgbClr val="7030A0"/>
                </a:solidFill>
              </a:rPr>
              <a:t> </a:t>
            </a:r>
            <a:endParaRPr lang="en-US" b="1" u="sng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3tal.tvoysadik.ru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Заведующий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Братущенко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Руфина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Михайловна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326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Вместе с солнцем просыпаюсь, Я приходу утра рад. Быстро-быстро собираюсь Я в любимый детский сад! </a:t>
            </a:r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" name="Рисунок 9" descr="https://cdn.wallpapersafari.com/36/75/7yeN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8568952" cy="547260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фото теремок\Изображение 015.jpg"/>
          <p:cNvPicPr/>
          <p:nvPr/>
        </p:nvPicPr>
        <p:blipFill>
          <a:blip r:embed="rId4" cstate="print"/>
          <a:srcRect l="17691" r="10539" b="23743"/>
          <a:stretch>
            <a:fillRect/>
          </a:stretch>
        </p:blipFill>
        <p:spPr bwMode="auto">
          <a:xfrm>
            <a:off x="2915816" y="2996952"/>
            <a:ext cx="3072164" cy="194421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Users\AMD A10-6800K\Desktop\Новая папка\IMG_20181108_1036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268760"/>
            <a:ext cx="136815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MD A10-6800K\Desktop\Новая папка\IMG_20181108_10403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996952"/>
            <a:ext cx="136815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AMD A10-6800K\Desktop\Новая папка\IMG_20181108_10415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1340768"/>
            <a:ext cx="136815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MD A10-6800K\Desktop\Новая папка\IMG_20181114_15484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1340768"/>
            <a:ext cx="129614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AMD A10-6800K\Desktop\Новая папка\IMG_20181108_10424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1340768"/>
            <a:ext cx="122413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AMD A10-6800K\Desktop\Новая папка\IMG_20181112_08571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2280" y="1340768"/>
            <a:ext cx="129614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AMD A10-6800K\Desktop\Новая папка\IMG_20181108_104439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8184" y="3068960"/>
            <a:ext cx="165618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C:\Users\AMD A10-6800K\Desktop\Новая папка\IMG_20181108_105312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4869160"/>
            <a:ext cx="165618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AMD A10-6800K\Desktop\Новая папка\IMG_20181114_155257.jpg"/>
          <p:cNvPicPr/>
          <p:nvPr/>
        </p:nvPicPr>
        <p:blipFill>
          <a:blip r:embed="rId13" cstate="print"/>
          <a:srcRect t="7692"/>
          <a:stretch>
            <a:fillRect/>
          </a:stretch>
        </p:blipFill>
        <p:spPr bwMode="auto">
          <a:xfrm>
            <a:off x="7164288" y="4869160"/>
            <a:ext cx="151216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C:\Users\AMD A10-6800K\Desktop\Новая папка\IMG_20181108_103853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5736" y="5013176"/>
            <a:ext cx="1389123" cy="170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C:\Users\AMD A10-6800K\Desktop\Новая папка\IMG_20181108_104343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07904" y="5013176"/>
            <a:ext cx="1677155" cy="1638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C:\Users\AMD A10-6800K\Desktop\Новая папка\IMG_20181108_104639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36096" y="5013176"/>
            <a:ext cx="1317115" cy="164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8641"/>
            <a:ext cx="10620672" cy="1936914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323528" y="980728"/>
            <a:ext cx="8352928" cy="43924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Группу всю мы показали,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О себе все рассказали.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Вас в гости будем очень ждать.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Нам есть, еще что показать. </a:t>
            </a:r>
            <a:endParaRPr lang="ru-RU" sz="3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https://image.jimcdn.com/app/cms/image/transf/none/path/s8a64e90d05edafc2/backgroundarea/ia89ffc357b7d66aa/version/1450876825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4352" cy="6948264"/>
          </a:xfrm>
          <a:prstGeom prst="rect">
            <a:avLst/>
          </a:prstGeom>
          <a:noFill/>
        </p:spPr>
      </p:pic>
      <p:pic>
        <p:nvPicPr>
          <p:cNvPr id="5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12" y="-88641"/>
            <a:ext cx="11391442" cy="2077481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827584" y="1700808"/>
            <a:ext cx="8064896" cy="324036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Comic Sans MS" pitchFamily="66" charset="0"/>
              </a:rPr>
              <a:t>Спасибо за внимание!</a:t>
            </a:r>
            <a:endParaRPr lang="ru-RU" sz="4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7" name="Picture 8" descr="https://ds04.infourok.ru/uploads/ex/0b4e/0009330d-9f14ac44/hello_html_6d5013b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5855" y="4221088"/>
            <a:ext cx="4874820" cy="2173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6" name="Picture 4" descr="https://i.mycdn.me/i?r=AyH4iRPQ2q0otWIFepML2LxRxAEbYIpUYb0BSgPfn-RfCw"/>
          <p:cNvPicPr>
            <a:picLocks noChangeAspect="1" noChangeArrowheads="1"/>
          </p:cNvPicPr>
          <p:nvPr/>
        </p:nvPicPr>
        <p:blipFill>
          <a:blip r:embed="rId3" cstate="print"/>
          <a:srcRect t="13889" r="11111" b="14310"/>
          <a:stretch>
            <a:fillRect/>
          </a:stretch>
        </p:blipFill>
        <p:spPr bwMode="auto">
          <a:xfrm>
            <a:off x="3275856" y="1412776"/>
            <a:ext cx="2545774" cy="274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347864" y="4293096"/>
            <a:ext cx="2808312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Воспитатель первой квалификационной  категории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8-908-633-24-22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 algn="ctr"/>
            <a:endParaRPr lang="ru-RU" dirty="0"/>
          </a:p>
        </p:txBody>
      </p:sp>
      <p:pic>
        <p:nvPicPr>
          <p:cNvPr id="21508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88641"/>
            <a:ext cx="10620672" cy="1936914"/>
          </a:xfrm>
          <a:prstGeom prst="rect">
            <a:avLst/>
          </a:prstGeom>
          <a:noFill/>
        </p:spPr>
      </p:pic>
      <p:pic>
        <p:nvPicPr>
          <p:cNvPr id="6148" name="Picture 4" descr="https://i.mycdn.me/i?r=AyH4iRPQ2q0otWIFepML2LxRkysSCeJNjbeMiaBVupnYtw"/>
          <p:cNvPicPr>
            <a:picLocks noChangeAspect="1" noChangeArrowheads="1"/>
          </p:cNvPicPr>
          <p:nvPr/>
        </p:nvPicPr>
        <p:blipFill>
          <a:blip r:embed="rId5" cstate="print"/>
          <a:srcRect l="62927" t="23464" b="4502"/>
          <a:stretch>
            <a:fillRect/>
          </a:stretch>
        </p:blipFill>
        <p:spPr bwMode="auto">
          <a:xfrm>
            <a:off x="6804248" y="1124744"/>
            <a:ext cx="1944216" cy="2833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AMD A10-6800K\Desktop\i-1.jpg"/>
          <p:cNvPicPr>
            <a:picLocks noChangeAspect="1" noChangeArrowheads="1"/>
          </p:cNvPicPr>
          <p:nvPr/>
        </p:nvPicPr>
        <p:blipFill>
          <a:blip r:embed="rId6" cstate="print"/>
          <a:srcRect t="13636" b="4545"/>
          <a:stretch>
            <a:fillRect/>
          </a:stretch>
        </p:blipFill>
        <p:spPr bwMode="auto">
          <a:xfrm>
            <a:off x="467544" y="1844824"/>
            <a:ext cx="217090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11560" y="4005064"/>
            <a:ext cx="2304256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Быкова Марина Александровна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Воспитатель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8-922-616-33-50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00192" y="4005064"/>
            <a:ext cx="2592288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Младший воспитатель</a:t>
            </a:r>
            <a:endParaRPr lang="ru-RU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8-953-002-19-55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19872" y="5733256"/>
            <a:ext cx="2602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aksenteva_sveta@mail.ru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4005064"/>
            <a:ext cx="2916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Аксентьева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 Светлана Геннадьевна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13765" y="4077072"/>
            <a:ext cx="2332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Comic Sans MS" pitchFamily="66" charset="0"/>
              </a:rPr>
              <a:t>Вицкая</a:t>
            </a:r>
            <a:endParaRPr lang="ru-RU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 Галина Сергеевна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72200" y="5733256"/>
            <a:ext cx="2602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vickayagalina@mail.com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5589240"/>
            <a:ext cx="2926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marinabykova.1968@list.ru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8641"/>
            <a:ext cx="10620672" cy="19369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19672" y="1556792"/>
            <a:ext cx="5976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Герб нашей группы</a:t>
            </a:r>
            <a:endParaRPr lang="ru-RU" sz="4400" b="1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7" name="Picture 4" descr="https://infodoski.ru/images/thumbnails/800/700/detailed/26/23708,_%D0%B7%D0%BF202032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2204864"/>
            <a:ext cx="3384376" cy="2961329"/>
          </a:xfrm>
          <a:prstGeom prst="rect">
            <a:avLst/>
          </a:prstGeom>
          <a:noFill/>
        </p:spPr>
      </p:pic>
      <p:pic>
        <p:nvPicPr>
          <p:cNvPr id="8" name="Picture 8" descr="https://ds04.infourok.ru/uploads/ex/0b4e/0009330d-9f14ac44/hello_html_6d5013b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941168"/>
            <a:ext cx="3960440" cy="1765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8641"/>
            <a:ext cx="10620672" cy="19369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79712" y="1628800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Группа «Золотая рыбка</a:t>
            </a:r>
            <a:endParaRPr lang="ru-RU" sz="36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276872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НАШ ДЕВИЗ: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В группе нашей мы дружно живем,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Рисуем, танцуем и просто поем.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Наша группа предел всех мечтаний,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" Золотая рыбка" - исполнит все наши желания</a:t>
            </a:r>
            <a:r>
              <a:rPr lang="ru-RU" sz="3200" b="1" dirty="0" smtClean="0">
                <a:solidFill>
                  <a:srgbClr val="7030A0"/>
                </a:solidFill>
              </a:rPr>
              <a:t>. 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8" name="Picture 8" descr="https://ds04.infourok.ru/uploads/ex/0b4e/0009330d-9f14ac44/hello_html_6d5013b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835137"/>
            <a:ext cx="4536504" cy="2022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5" y="404664"/>
            <a:ext cx="432048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06084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  <a:ea typeface="Batang" pitchFamily="18" charset="-127"/>
                <a:cs typeface="Arial" pitchFamily="34" charset="0"/>
              </a:rPr>
              <a:t>ПРИОРИТЕТНЫЕ НАПРАВЛЕНИЯ РАБОТЫ: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708920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Социально-коммуникативное;</a:t>
            </a:r>
          </a:p>
          <a:p>
            <a:pPr marR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Познавательное; </a:t>
            </a:r>
          </a:p>
          <a:p>
            <a:pPr marR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Речевое; </a:t>
            </a:r>
          </a:p>
          <a:p>
            <a:pPr marR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Художественно-эстетическое; </a:t>
            </a:r>
          </a:p>
          <a:p>
            <a:pPr marR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Физическое развитие</a:t>
            </a:r>
            <a:endParaRPr lang="ru-RU" sz="32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" name="Picture 4" descr="http://xn--80ajaugdbops3m.xn--p1ai/wp-content/uploads/2015/11/cropped-header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20672" cy="1936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graphicFrame>
        <p:nvGraphicFramePr>
          <p:cNvPr id="4097" name="Object 1"/>
          <p:cNvGraphicFramePr>
            <a:graphicFrameLocks noChangeAspect="1"/>
          </p:cNvGraphicFramePr>
          <p:nvPr/>
        </p:nvGraphicFramePr>
        <p:xfrm>
          <a:off x="576742" y="92012"/>
          <a:ext cx="5147386" cy="6577348"/>
        </p:xfrm>
        <a:graphic>
          <a:graphicData uri="http://schemas.openxmlformats.org/presentationml/2006/ole">
            <p:oleObj spid="_x0000_s4097" name="Документ" r:id="rId4" imgW="7378447" imgH="10545550" progId="Word.Document.12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76256" y="3212976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ea typeface="Batang" pitchFamily="18" charset="-127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4128" y="1196752"/>
            <a:ext cx="3419872" cy="64807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Наш режим дня</a:t>
            </a:r>
            <a:endParaRPr lang="ru-RU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thumbs/1580316236_53-p-krasivie-foni-dlya-oformleniya-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467544" y="144939"/>
          <a:ext cx="5252944" cy="6524421"/>
        </p:xfrm>
        <a:graphic>
          <a:graphicData uri="http://schemas.openxmlformats.org/presentationml/2006/ole">
            <p:oleObj spid="_x0000_s5121" name="Документ" r:id="rId4" imgW="7450104" imgH="10546270" progId="Word.Document.12">
              <p:embed/>
            </p:oleObj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796136" y="1196752"/>
            <a:ext cx="3096344" cy="64807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Наши занятия </a:t>
            </a:r>
            <a:endParaRPr lang="ru-RU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566</Words>
  <Application>Microsoft Office PowerPoint</Application>
  <PresentationFormat>Экран (4:3)</PresentationFormat>
  <Paragraphs>113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AMD A10-6800K</dc:creator>
  <cp:lastModifiedBy>AMD A10-6800K</cp:lastModifiedBy>
  <cp:revision>103</cp:revision>
  <dcterms:created xsi:type="dcterms:W3CDTF">2020-08-30T12:00:45Z</dcterms:created>
  <dcterms:modified xsi:type="dcterms:W3CDTF">2020-09-24T14:05:26Z</dcterms:modified>
</cp:coreProperties>
</file>