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8" r:id="rId4"/>
    <p:sldId id="259" r:id="rId5"/>
    <p:sldId id="257" r:id="rId6"/>
    <p:sldId id="260" r:id="rId7"/>
    <p:sldId id="261" r:id="rId8"/>
    <p:sldId id="265" r:id="rId9"/>
    <p:sldId id="263" r:id="rId10"/>
    <p:sldId id="264" r:id="rId11"/>
    <p:sldId id="262" r:id="rId12"/>
    <p:sldId id="267" r:id="rId13"/>
    <p:sldId id="268" r:id="rId14"/>
    <p:sldId id="274" r:id="rId15"/>
    <p:sldId id="266" r:id="rId16"/>
    <p:sldId id="271" r:id="rId17"/>
    <p:sldId id="270" r:id="rId18"/>
    <p:sldId id="269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3115-4758-460A-B639-9C9B6C8FA907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8E96-2619-4095-99CD-0A5C43E9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3115-4758-460A-B639-9C9B6C8FA907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8E96-2619-4095-99CD-0A5C43E9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3115-4758-460A-B639-9C9B6C8FA907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8E96-2619-4095-99CD-0A5C43E9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3115-4758-460A-B639-9C9B6C8FA907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8E96-2619-4095-99CD-0A5C43E9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3115-4758-460A-B639-9C9B6C8FA907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8E96-2619-4095-99CD-0A5C43E9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3115-4758-460A-B639-9C9B6C8FA907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8E96-2619-4095-99CD-0A5C43E9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3115-4758-460A-B639-9C9B6C8FA907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8E96-2619-4095-99CD-0A5C43E9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3115-4758-460A-B639-9C9B6C8FA907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8E96-2619-4095-99CD-0A5C43E9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3115-4758-460A-B639-9C9B6C8FA907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8E96-2619-4095-99CD-0A5C43E9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3115-4758-460A-B639-9C9B6C8FA907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8E96-2619-4095-99CD-0A5C43E9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3115-4758-460A-B639-9C9B6C8FA907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8E96-2619-4095-99CD-0A5C43E9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43115-4758-460A-B639-9C9B6C8FA907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18E96-2619-4095-99CD-0A5C43E9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1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5605963_15-p-mnogotsvetnie-foni-dlya-prezentatsii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МКДОУ «Детский сад №23 «Теремок»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MG_20200827_1008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908720"/>
            <a:ext cx="3600400" cy="3699634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3568" y="558924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Младшая группа «Одуванчик»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630932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2020-2021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уч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 год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IMG_20200903_1354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725144"/>
            <a:ext cx="3491880" cy="936104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5605963_15-p-mnogotsvetnie-foni-dlya-prezentatsii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00825_1119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4664"/>
            <a:ext cx="4659982" cy="6213309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652120" y="1124744"/>
            <a:ext cx="33123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«Уголок природы»</a:t>
            </a:r>
          </a:p>
          <a:p>
            <a:r>
              <a:rPr lang="ru-RU" sz="2000" dirty="0" smtClean="0"/>
              <a:t>У </a:t>
            </a:r>
            <a:r>
              <a:rPr lang="ru-RU" sz="2000" dirty="0"/>
              <a:t>природы нет плохой погоды</a:t>
            </a:r>
          </a:p>
          <a:p>
            <a:r>
              <a:rPr lang="ru-RU" sz="2000" dirty="0"/>
              <a:t>Это знают все давно</a:t>
            </a:r>
          </a:p>
          <a:p>
            <a:r>
              <a:rPr lang="ru-RU" sz="2000" dirty="0"/>
              <a:t>Побывали мы в походах</a:t>
            </a:r>
          </a:p>
          <a:p>
            <a:r>
              <a:rPr lang="ru-RU" sz="2000" dirty="0"/>
              <a:t>Пусть пока не далеко</a:t>
            </a:r>
          </a:p>
          <a:p>
            <a:r>
              <a:rPr lang="ru-RU" sz="2000" dirty="0"/>
              <a:t>Птичек мы не обижали</a:t>
            </a:r>
          </a:p>
          <a:p>
            <a:r>
              <a:rPr lang="ru-RU" sz="2000" dirty="0"/>
              <a:t>И цветочки зря не рвали,</a:t>
            </a:r>
          </a:p>
          <a:p>
            <a:r>
              <a:rPr lang="ru-RU" sz="2000" dirty="0"/>
              <a:t>Лишь природный материал</a:t>
            </a:r>
          </a:p>
          <a:p>
            <a:r>
              <a:rPr lang="ru-RU" sz="2000" dirty="0"/>
              <a:t>Каждый  понемногу взял:</a:t>
            </a:r>
          </a:p>
          <a:p>
            <a:r>
              <a:rPr lang="ru-RU" sz="2000" dirty="0"/>
              <a:t>Изо мха и веток сделали букеты</a:t>
            </a:r>
          </a:p>
          <a:p>
            <a:r>
              <a:rPr lang="ru-RU" sz="2000" dirty="0"/>
              <a:t>Ежика – из шишек,</a:t>
            </a:r>
          </a:p>
          <a:p>
            <a:r>
              <a:rPr lang="ru-RU" sz="2000" dirty="0"/>
              <a:t>Из картошки – мишку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5605963_15-p-mnogotsvetnie-foni-dlya-prezentatsii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20200825_1119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4644516" cy="6192688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92080" y="1844824"/>
            <a:ext cx="3851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</a:t>
            </a:r>
            <a:r>
              <a:rPr lang="ru-RU" sz="2800" b="1" dirty="0" smtClean="0"/>
              <a:t>«Центр движения»</a:t>
            </a:r>
          </a:p>
          <a:p>
            <a:r>
              <a:rPr lang="ru-RU" sz="2400" dirty="0" smtClean="0"/>
              <a:t>Физкультурой    заниматься</a:t>
            </a:r>
            <a:endParaRPr lang="ru-RU" sz="2400" dirty="0"/>
          </a:p>
          <a:p>
            <a:r>
              <a:rPr lang="ru-RU" sz="2400" dirty="0"/>
              <a:t> </a:t>
            </a:r>
            <a:r>
              <a:rPr lang="ru-RU" sz="2400" dirty="0" smtClean="0"/>
              <a:t>Нам </a:t>
            </a:r>
            <a:r>
              <a:rPr lang="ru-RU" sz="2400" dirty="0"/>
              <a:t>не лень.</a:t>
            </a:r>
          </a:p>
          <a:p>
            <a:r>
              <a:rPr lang="ru-RU" sz="2400" dirty="0"/>
              <a:t> Мы готовы кувыркаться</a:t>
            </a:r>
          </a:p>
          <a:p>
            <a:r>
              <a:rPr lang="ru-RU" sz="2400" dirty="0"/>
              <a:t> </a:t>
            </a:r>
            <a:r>
              <a:rPr lang="ru-RU" sz="2400" dirty="0" smtClean="0"/>
              <a:t>Целый </a:t>
            </a:r>
            <a:r>
              <a:rPr lang="ru-RU" sz="2400" dirty="0"/>
              <a:t>день!</a:t>
            </a:r>
          </a:p>
          <a:p>
            <a:r>
              <a:rPr lang="ru-RU" sz="2400" dirty="0"/>
              <a:t> </a:t>
            </a:r>
            <a:r>
              <a:rPr lang="ru-RU" sz="2400" dirty="0" smtClean="0"/>
              <a:t>Прыгать </a:t>
            </a:r>
            <a:r>
              <a:rPr lang="ru-RU" sz="2400" dirty="0"/>
              <a:t>бегать и скакать</a:t>
            </a:r>
          </a:p>
          <a:p>
            <a:r>
              <a:rPr lang="ru-RU" sz="2400" dirty="0"/>
              <a:t> </a:t>
            </a:r>
            <a:r>
              <a:rPr lang="ru-RU" sz="2400" dirty="0" smtClean="0"/>
              <a:t>Чтобы сильными нам стать</a:t>
            </a:r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5605963_15-p-mnogotsvetnie-foni-dlya-prezentatsii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20200826_1142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9"/>
            <a:ext cx="4752528" cy="6336704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92080" y="1484784"/>
            <a:ext cx="385192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«Литературный центр»</a:t>
            </a:r>
          </a:p>
          <a:p>
            <a:r>
              <a:rPr lang="ru-RU" sz="2400" dirty="0" smtClean="0"/>
              <a:t>Здесь </a:t>
            </a:r>
            <a:r>
              <a:rPr lang="ru-RU" sz="2400" dirty="0"/>
              <a:t>есть книжки про ребят,</a:t>
            </a:r>
          </a:p>
          <a:p>
            <a:r>
              <a:rPr lang="ru-RU" sz="2400" dirty="0"/>
              <a:t>Про щенят и поросят,</a:t>
            </a:r>
          </a:p>
          <a:p>
            <a:r>
              <a:rPr lang="ru-RU" sz="2400" dirty="0"/>
              <a:t>Про лисичку, про зайчонка,</a:t>
            </a:r>
          </a:p>
          <a:p>
            <a:r>
              <a:rPr lang="ru-RU" sz="2400" dirty="0"/>
              <a:t>И пушистого котенка.</a:t>
            </a:r>
          </a:p>
          <a:p>
            <a:r>
              <a:rPr lang="ru-RU" sz="2400" dirty="0"/>
              <a:t>Про цыплёнка и утят,</a:t>
            </a:r>
          </a:p>
          <a:p>
            <a:r>
              <a:rPr lang="ru-RU" sz="2400" dirty="0"/>
              <a:t>Про корову и телят…</a:t>
            </a:r>
          </a:p>
          <a:p>
            <a:r>
              <a:rPr lang="ru-RU" sz="2400" dirty="0"/>
              <a:t>Всё рассмотрим-прочитаем,</a:t>
            </a:r>
          </a:p>
          <a:p>
            <a:r>
              <a:rPr lang="ru-RU" sz="2400" dirty="0"/>
              <a:t>Очень многое узнаем!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5605963_15-p-mnogotsvetnie-foni-dlya-prezentatsii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00825_112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636912"/>
            <a:ext cx="2841780" cy="378904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20200825_1126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484784"/>
            <a:ext cx="2841780" cy="378904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20200825_1201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628800"/>
            <a:ext cx="2787774" cy="3717032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188641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sz="1400" b="1" dirty="0"/>
              <a:t> Играя, мы учимся,</a:t>
            </a:r>
          </a:p>
          <a:p>
            <a:pPr algn="ctr"/>
            <a:r>
              <a:rPr lang="ru-RU" sz="1400" b="1" dirty="0"/>
              <a:t>     Играя, живем,</a:t>
            </a:r>
          </a:p>
          <a:p>
            <a:pPr algn="ctr"/>
            <a:r>
              <a:rPr lang="ru-RU" sz="1400" b="1" dirty="0"/>
              <a:t>         С игрой интересной</a:t>
            </a:r>
          </a:p>
          <a:p>
            <a:pPr algn="ctr"/>
            <a:r>
              <a:rPr lang="ru-RU" sz="1400" b="1" dirty="0"/>
              <a:t>   </a:t>
            </a:r>
            <a:r>
              <a:rPr lang="ru-RU" sz="1400" b="1" dirty="0" smtClean="0"/>
              <a:t> </a:t>
            </a:r>
            <a:r>
              <a:rPr lang="ru-RU" sz="1400" b="1" dirty="0"/>
              <a:t> Мы мир познаем!</a:t>
            </a:r>
          </a:p>
          <a:p>
            <a:pPr algn="ctr"/>
            <a:r>
              <a:rPr lang="ru-RU" sz="1400" b="1" dirty="0"/>
              <a:t>    Кто серьезно заболел,</a:t>
            </a:r>
          </a:p>
          <a:p>
            <a:pPr algn="ctr"/>
            <a:r>
              <a:rPr lang="ru-RU" sz="1400" b="1" dirty="0"/>
              <a:t>    Есть у нас больница,</a:t>
            </a:r>
          </a:p>
          <a:p>
            <a:pPr algn="ctr"/>
            <a:r>
              <a:rPr lang="ru-RU" sz="1400" b="1" dirty="0"/>
              <a:t>  </a:t>
            </a:r>
            <a:r>
              <a:rPr lang="ru-RU" sz="1400" b="1" dirty="0" smtClean="0"/>
              <a:t>  </a:t>
            </a:r>
            <a:r>
              <a:rPr lang="ru-RU" sz="1400" b="1" dirty="0"/>
              <a:t> А постричься не успел-</a:t>
            </a:r>
          </a:p>
          <a:p>
            <a:pPr algn="ctr"/>
            <a:r>
              <a:rPr lang="ru-RU" sz="1400" b="1" dirty="0"/>
              <a:t>   </a:t>
            </a:r>
            <a:r>
              <a:rPr lang="ru-RU" sz="1400" b="1" dirty="0" smtClean="0"/>
              <a:t>  Не </a:t>
            </a:r>
            <a:r>
              <a:rPr lang="ru-RU" sz="1400" b="1" dirty="0"/>
              <a:t>надобно сердиться.</a:t>
            </a:r>
          </a:p>
          <a:p>
            <a:pPr algn="ctr"/>
            <a:r>
              <a:rPr lang="ru-RU" sz="1400" b="1" dirty="0"/>
              <a:t>   Есть у нас и доктора,</a:t>
            </a:r>
          </a:p>
          <a:p>
            <a:pPr algn="ctr"/>
            <a:r>
              <a:rPr lang="ru-RU" sz="1400" b="1" dirty="0"/>
              <a:t>   Есть причесок мастера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5605963_15-p-mnogotsvetnie-foni-dlya-prezentatsii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00909_130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6672"/>
            <a:ext cx="4407954" cy="5877272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292080" y="980728"/>
            <a:ext cx="385192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«Уголок </a:t>
            </a:r>
            <a:r>
              <a:rPr lang="ru-RU" sz="2800" b="1" dirty="0" smtClean="0"/>
              <a:t>для девочек</a:t>
            </a:r>
            <a:r>
              <a:rPr lang="ru-RU" sz="2800" b="1" dirty="0" smtClean="0"/>
              <a:t>»</a:t>
            </a:r>
            <a:endParaRPr lang="ru-RU" sz="2800" dirty="0" smtClean="0"/>
          </a:p>
          <a:p>
            <a:r>
              <a:rPr lang="ru-RU" sz="2800" dirty="0" smtClean="0"/>
              <a:t>Куклы, бантики, коляски,</a:t>
            </a:r>
          </a:p>
          <a:p>
            <a:r>
              <a:rPr lang="ru-RU" sz="2800" dirty="0" smtClean="0"/>
              <a:t>Сумочки, посуда….</a:t>
            </a:r>
          </a:p>
          <a:p>
            <a:r>
              <a:rPr lang="ru-RU" sz="2800" dirty="0" smtClean="0"/>
              <a:t>Тут девчонок государство</a:t>
            </a:r>
          </a:p>
          <a:p>
            <a:r>
              <a:rPr lang="ru-RU" sz="2800" dirty="0" smtClean="0"/>
              <a:t>И порядок всюду.</a:t>
            </a:r>
          </a:p>
          <a:p>
            <a:r>
              <a:rPr lang="ru-RU" sz="2800" dirty="0" smtClean="0"/>
              <a:t>Будущей хозяйке</a:t>
            </a:r>
          </a:p>
          <a:p>
            <a:r>
              <a:rPr lang="ru-RU" sz="2800" dirty="0" smtClean="0"/>
              <a:t>Много надо знать -</a:t>
            </a:r>
          </a:p>
          <a:p>
            <a:r>
              <a:rPr lang="ru-RU" sz="2800" dirty="0" smtClean="0"/>
              <a:t>Пироги постряпать,</a:t>
            </a:r>
          </a:p>
          <a:p>
            <a:r>
              <a:rPr lang="ru-RU" sz="2800" dirty="0" smtClean="0"/>
              <a:t>Платье постирать.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5605963_15-p-mnogotsvetnie-foni-dlya-prezentatsii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104" y="1412776"/>
            <a:ext cx="338437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«Центр конструирования»</a:t>
            </a:r>
          </a:p>
          <a:p>
            <a:r>
              <a:rPr lang="ru-RU" sz="2400" dirty="0" smtClean="0"/>
              <a:t>Машинки </a:t>
            </a:r>
            <a:r>
              <a:rPr lang="ru-RU" sz="2400" dirty="0"/>
              <a:t>не дремлют,</a:t>
            </a:r>
          </a:p>
          <a:p>
            <a:r>
              <a:rPr lang="ru-RU" sz="2400" dirty="0"/>
              <a:t>Конструкторы – в деле,</a:t>
            </a:r>
          </a:p>
          <a:p>
            <a:r>
              <a:rPr lang="ru-RU" sz="2400" dirty="0"/>
              <a:t>Мальчишки из них</a:t>
            </a:r>
          </a:p>
          <a:p>
            <a:r>
              <a:rPr lang="ru-RU" sz="2400" dirty="0"/>
              <a:t>Город сделать сумели.</a:t>
            </a:r>
          </a:p>
          <a:p>
            <a:r>
              <a:rPr lang="ru-RU" sz="2400" dirty="0"/>
              <a:t>Здесь полный порядок</a:t>
            </a:r>
          </a:p>
          <a:p>
            <a:r>
              <a:rPr lang="ru-RU" sz="2400" dirty="0"/>
              <a:t>И драк не бывает,</a:t>
            </a:r>
          </a:p>
          <a:p>
            <a:r>
              <a:rPr lang="ru-RU" sz="2400" dirty="0"/>
              <a:t>Вот только машинок</a:t>
            </a:r>
          </a:p>
          <a:p>
            <a:r>
              <a:rPr lang="ru-RU" sz="2400" dirty="0"/>
              <a:t> На всех не хватает!</a:t>
            </a:r>
          </a:p>
          <a:p>
            <a:endParaRPr lang="ru-RU" dirty="0"/>
          </a:p>
        </p:txBody>
      </p:sp>
      <p:pic>
        <p:nvPicPr>
          <p:cNvPr id="6" name="Рисунок 5" descr="IMG_20200827_103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4677984" cy="6237312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5605963_15-p-mnogotsvetnie-foni-dlya-prezentatsii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75648" y="764704"/>
            <a:ext cx="31683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«Уголок безопасности»</a:t>
            </a:r>
          </a:p>
          <a:p>
            <a:r>
              <a:rPr lang="ru-RU" sz="2800" dirty="0" smtClean="0"/>
              <a:t>Есть в группе нашей уголок,</a:t>
            </a:r>
            <a:br>
              <a:rPr lang="ru-RU" sz="2800" dirty="0" smtClean="0"/>
            </a:br>
            <a:r>
              <a:rPr lang="ru-RU" sz="2800" dirty="0" smtClean="0"/>
              <a:t>Который в жизни нам помог!</a:t>
            </a:r>
            <a:br>
              <a:rPr lang="ru-RU" sz="2800" dirty="0" smtClean="0"/>
            </a:br>
            <a:r>
              <a:rPr lang="ru-RU" sz="2800" dirty="0" smtClean="0"/>
              <a:t>Он очень-очень дорог нам.</a:t>
            </a:r>
            <a:br>
              <a:rPr lang="ru-RU" sz="2800" dirty="0" smtClean="0"/>
            </a:br>
            <a:r>
              <a:rPr lang="ru-RU" sz="2800" dirty="0" smtClean="0"/>
              <a:t>И успокоил пап и мам!</a:t>
            </a:r>
          </a:p>
          <a:p>
            <a:endParaRPr lang="ru-RU" dirty="0"/>
          </a:p>
        </p:txBody>
      </p:sp>
      <p:pic>
        <p:nvPicPr>
          <p:cNvPr id="9" name="Рисунок 8" descr="IMG_20200827_091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1998222" cy="2664296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G_20200827_0917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046971" y="-158538"/>
            <a:ext cx="1830650" cy="2380991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IMG_20200827_0917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2060848"/>
            <a:ext cx="2736304" cy="2250435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IMG_20200827_0918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140968"/>
            <a:ext cx="2463893" cy="342900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IMG_20200827_0918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1" y="4482314"/>
            <a:ext cx="2592289" cy="2325879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5605963_15-p-mnogotsvetnie-foni-dlya-prezentatsii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00826_122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4785996" cy="6381328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652120" y="1412776"/>
            <a:ext cx="316835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«Для вас родители»!</a:t>
            </a:r>
          </a:p>
          <a:p>
            <a:r>
              <a:rPr lang="ru-RU" sz="2000" dirty="0" smtClean="0"/>
              <a:t>Дружно выстроившись в ряд,</a:t>
            </a:r>
          </a:p>
          <a:p>
            <a:r>
              <a:rPr lang="ru-RU" sz="2000" dirty="0" smtClean="0"/>
              <a:t>Наши шкафчики стоят</a:t>
            </a:r>
          </a:p>
          <a:p>
            <a:r>
              <a:rPr lang="ru-RU" sz="2000" dirty="0" smtClean="0"/>
              <a:t>Нас  тепло встречают –</a:t>
            </a:r>
          </a:p>
          <a:p>
            <a:r>
              <a:rPr lang="ru-RU" sz="2000" dirty="0" smtClean="0"/>
              <a:t>Вещи принимают.</a:t>
            </a:r>
          </a:p>
          <a:p>
            <a:r>
              <a:rPr lang="ru-RU" sz="2000" dirty="0" smtClean="0"/>
              <a:t>А вот нашей маме,</a:t>
            </a:r>
          </a:p>
          <a:p>
            <a:r>
              <a:rPr lang="ru-RU" sz="2000" dirty="0" smtClean="0"/>
              <a:t>Да и папе тоже,</a:t>
            </a:r>
          </a:p>
          <a:p>
            <a:r>
              <a:rPr lang="ru-RU" sz="2000" dirty="0" smtClean="0"/>
              <a:t>«Уголок родительский»</a:t>
            </a:r>
          </a:p>
          <a:p>
            <a:r>
              <a:rPr lang="ru-RU" sz="2000" dirty="0" smtClean="0"/>
              <a:t>Здорово поможет:</a:t>
            </a:r>
          </a:p>
          <a:p>
            <a:r>
              <a:rPr lang="ru-RU" sz="2000" dirty="0" smtClean="0"/>
              <a:t>«МАМЫ и ПАПЫ!</a:t>
            </a:r>
          </a:p>
          <a:p>
            <a:r>
              <a:rPr lang="ru-RU" sz="2000" dirty="0" smtClean="0"/>
              <a:t>Прочтите внимательно!</a:t>
            </a:r>
          </a:p>
          <a:p>
            <a:r>
              <a:rPr lang="ru-RU" sz="2000" dirty="0" smtClean="0"/>
              <a:t>Это сгодится вам обязательно!»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5605963_15-p-mnogotsvetnie-foni-dlya-prezentatsii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60649"/>
            <a:ext cx="40324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Проходи, честной народ!</a:t>
            </a:r>
            <a:endParaRPr lang="ru-RU" b="1" dirty="0"/>
          </a:p>
          <a:p>
            <a:r>
              <a:rPr lang="ru-RU" b="1" i="1" dirty="0"/>
              <a:t>Группа </a:t>
            </a:r>
            <a:r>
              <a:rPr lang="ru-RU" b="1" i="1" dirty="0" smtClean="0"/>
              <a:t>“Одуванчик” ждет</a:t>
            </a:r>
            <a:r>
              <a:rPr lang="ru-RU" b="1" i="1" dirty="0"/>
              <a:t>!</a:t>
            </a:r>
            <a:endParaRPr lang="ru-RU" b="1" dirty="0"/>
          </a:p>
          <a:p>
            <a:r>
              <a:rPr lang="ru-RU" b="1" i="1" dirty="0"/>
              <a:t>Приглашаем в гости к нам,</a:t>
            </a:r>
            <a:endParaRPr lang="ru-RU" b="1" dirty="0"/>
          </a:p>
          <a:p>
            <a:r>
              <a:rPr lang="ru-RU" b="1" i="1" dirty="0"/>
              <a:t>По интересным уголкам!</a:t>
            </a:r>
            <a:endParaRPr lang="ru-RU" b="1" dirty="0"/>
          </a:p>
          <a:p>
            <a:r>
              <a:rPr lang="ru-RU" b="1" i="1" dirty="0"/>
              <a:t>В группе здесь живут детишки:</a:t>
            </a:r>
            <a:endParaRPr lang="ru-RU" b="1" dirty="0"/>
          </a:p>
          <a:p>
            <a:r>
              <a:rPr lang="ru-RU" b="1" i="1" dirty="0"/>
              <a:t>И девчонки, и мальчишки.</a:t>
            </a:r>
            <a:endParaRPr lang="ru-RU" b="1" dirty="0"/>
          </a:p>
          <a:p>
            <a:r>
              <a:rPr lang="ru-RU" b="1" i="1" dirty="0"/>
              <a:t>Педагоги тоже есть,</a:t>
            </a:r>
            <a:endParaRPr lang="ru-RU" b="1" dirty="0"/>
          </a:p>
          <a:p>
            <a:r>
              <a:rPr lang="ru-RU" b="1" i="1" dirty="0"/>
              <a:t>Их на пальцах можно счесть.</a:t>
            </a:r>
            <a:endParaRPr lang="ru-RU" b="1" dirty="0"/>
          </a:p>
          <a:p>
            <a:r>
              <a:rPr lang="ru-RU" b="1" i="1" dirty="0"/>
              <a:t>Коллектив у нас хорош,</a:t>
            </a:r>
            <a:endParaRPr lang="ru-RU" b="1" dirty="0"/>
          </a:p>
          <a:p>
            <a:r>
              <a:rPr lang="ru-RU" b="1" i="1" dirty="0"/>
              <a:t>Дружней группы не найдешь!</a:t>
            </a:r>
            <a:endParaRPr lang="ru-RU" b="1" dirty="0"/>
          </a:p>
          <a:p>
            <a:r>
              <a:rPr lang="ru-RU" b="1" i="1" dirty="0"/>
              <a:t>Мы старались, не ленились,</a:t>
            </a:r>
            <a:endParaRPr lang="ru-RU" b="1" dirty="0"/>
          </a:p>
          <a:p>
            <a:r>
              <a:rPr lang="ru-RU" b="1" i="1" dirty="0"/>
              <a:t>Ночи напролет трудились.</a:t>
            </a:r>
            <a:endParaRPr lang="ru-RU" b="1" dirty="0"/>
          </a:p>
          <a:p>
            <a:r>
              <a:rPr lang="ru-RU" b="1" i="1" dirty="0"/>
              <a:t>Группу нашу украшали,</a:t>
            </a:r>
            <a:endParaRPr lang="ru-RU" b="1" dirty="0"/>
          </a:p>
          <a:p>
            <a:r>
              <a:rPr lang="ru-RU" b="1" i="1" dirty="0"/>
              <a:t>Уголки здесь наряжали.</a:t>
            </a:r>
            <a:endParaRPr lang="ru-RU" b="1" dirty="0"/>
          </a:p>
          <a:p>
            <a:r>
              <a:rPr lang="ru-RU" b="1" i="1" dirty="0"/>
              <a:t>Чтобы жили здесь детишки –</a:t>
            </a:r>
            <a:endParaRPr lang="ru-RU" b="1" dirty="0"/>
          </a:p>
          <a:p>
            <a:r>
              <a:rPr lang="ru-RU" b="1" i="1" dirty="0"/>
              <a:t>Умненькие ребятишки.</a:t>
            </a:r>
            <a:endParaRPr lang="ru-RU" b="1" dirty="0"/>
          </a:p>
          <a:p>
            <a:r>
              <a:rPr lang="ru-RU" b="1" i="1" dirty="0"/>
              <a:t>Чтоб уютно было в ней,</a:t>
            </a:r>
            <a:endParaRPr lang="ru-RU" b="1" dirty="0"/>
          </a:p>
          <a:p>
            <a:r>
              <a:rPr lang="ru-RU" b="1" i="1" dirty="0"/>
              <a:t>Принимать своих гостей.</a:t>
            </a:r>
            <a:endParaRPr lang="ru-RU" b="1" dirty="0"/>
          </a:p>
          <a:p>
            <a:r>
              <a:rPr lang="ru-RU" b="1" i="1" dirty="0"/>
              <a:t>Вам, друзья, мы обещаем</a:t>
            </a:r>
            <a:endParaRPr lang="ru-RU" b="1" dirty="0"/>
          </a:p>
          <a:p>
            <a:r>
              <a:rPr lang="ru-RU" b="1" i="1" dirty="0"/>
              <a:t>Группу нашу показать,</a:t>
            </a:r>
            <a:endParaRPr lang="ru-RU" b="1" dirty="0"/>
          </a:p>
          <a:p>
            <a:r>
              <a:rPr lang="ru-RU" b="1" i="1" dirty="0"/>
              <a:t>И в игрушки поиграть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 descr="fdc099cae1d58f44506276c7e9a1dec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620688"/>
            <a:ext cx="4601022" cy="6858000"/>
          </a:xfrm>
          <a:prstGeom prst="rect">
            <a:avLst/>
          </a:prstGeom>
        </p:spPr>
      </p:pic>
      <p:pic>
        <p:nvPicPr>
          <p:cNvPr id="7" name="Рисунок 6" descr="0e11184dcb99e96fc57078a8e21996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969760"/>
            <a:ext cx="2429261" cy="1888240"/>
          </a:xfrm>
          <a:prstGeom prst="rect">
            <a:avLst/>
          </a:prstGeom>
        </p:spPr>
      </p:pic>
      <p:pic>
        <p:nvPicPr>
          <p:cNvPr id="8" name="Рисунок 7" descr="a8bad27d8cd85c1c85aa4feb0763033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4530675"/>
            <a:ext cx="2007692" cy="2327325"/>
          </a:xfrm>
          <a:prstGeom prst="rect">
            <a:avLst/>
          </a:prstGeom>
        </p:spPr>
      </p:pic>
      <p:pic>
        <p:nvPicPr>
          <p:cNvPr id="9" name="Рисунок 8" descr="fd747ccb082323a70a0d50ee7d7f833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4221088"/>
            <a:ext cx="1228327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5605963_15-p-mnogotsvetnie-foni-dlya-prezentatsii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772816"/>
            <a:ext cx="669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spc="100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Спасибо за внимание!</a:t>
            </a:r>
            <a:endParaRPr lang="ru-RU" sz="8000" b="1" spc="100" dirty="0">
              <a:ln w="180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Рисунок 3" descr="46ac2a38973216eddecce90d34053bb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79" y="188640"/>
            <a:ext cx="1607939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85605963_15-p-mnogotsvetnie-foni-dlya-prezentatsii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764704"/>
            <a:ext cx="230425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600" b="1" dirty="0" err="1" smtClean="0"/>
              <a:t>Бадамшин</a:t>
            </a:r>
            <a:r>
              <a:rPr lang="ru-RU" sz="1600" b="1" dirty="0" smtClean="0"/>
              <a:t> Артём</a:t>
            </a:r>
          </a:p>
          <a:p>
            <a:pPr>
              <a:lnSpc>
                <a:spcPct val="200000"/>
              </a:lnSpc>
            </a:pPr>
            <a:r>
              <a:rPr lang="ru-RU" sz="1600" b="1" dirty="0" err="1" smtClean="0"/>
              <a:t>Бийская</a:t>
            </a:r>
            <a:r>
              <a:rPr lang="ru-RU" sz="1600" b="1" dirty="0" smtClean="0"/>
              <a:t> Варя</a:t>
            </a:r>
          </a:p>
          <a:p>
            <a:pPr>
              <a:lnSpc>
                <a:spcPct val="200000"/>
              </a:lnSpc>
            </a:pPr>
            <a:r>
              <a:rPr lang="ru-RU" sz="1600" b="1" dirty="0" smtClean="0"/>
              <a:t>Захаров </a:t>
            </a:r>
            <a:r>
              <a:rPr lang="ru-RU" sz="1600" b="1" dirty="0" err="1" smtClean="0"/>
              <a:t>Ярик</a:t>
            </a:r>
            <a:endParaRPr lang="ru-RU" sz="1600" b="1" dirty="0" smtClean="0"/>
          </a:p>
          <a:p>
            <a:pPr>
              <a:lnSpc>
                <a:spcPct val="200000"/>
              </a:lnSpc>
            </a:pPr>
            <a:r>
              <a:rPr lang="ru-RU" sz="1600" b="1" dirty="0" err="1" smtClean="0"/>
              <a:t>Здобина</a:t>
            </a:r>
            <a:r>
              <a:rPr lang="ru-RU" sz="1600" b="1" dirty="0" smtClean="0"/>
              <a:t> Оля</a:t>
            </a:r>
          </a:p>
          <a:p>
            <a:pPr>
              <a:lnSpc>
                <a:spcPct val="200000"/>
              </a:lnSpc>
            </a:pPr>
            <a:r>
              <a:rPr lang="ru-RU" sz="1600" b="1" dirty="0" smtClean="0"/>
              <a:t>Доронина Катя</a:t>
            </a:r>
          </a:p>
          <a:p>
            <a:pPr>
              <a:lnSpc>
                <a:spcPct val="200000"/>
              </a:lnSpc>
            </a:pPr>
            <a:r>
              <a:rPr lang="ru-RU" sz="1600" b="1" dirty="0" smtClean="0"/>
              <a:t>Кривошеин Семён</a:t>
            </a:r>
          </a:p>
          <a:p>
            <a:pPr>
              <a:lnSpc>
                <a:spcPct val="200000"/>
              </a:lnSpc>
            </a:pPr>
            <a:r>
              <a:rPr lang="ru-RU" sz="1600" b="1" dirty="0" err="1" smtClean="0"/>
              <a:t>Молоков</a:t>
            </a:r>
            <a:r>
              <a:rPr lang="ru-RU" sz="1600" b="1" dirty="0" smtClean="0"/>
              <a:t> Марк</a:t>
            </a:r>
          </a:p>
          <a:p>
            <a:pPr>
              <a:lnSpc>
                <a:spcPct val="200000"/>
              </a:lnSpc>
            </a:pPr>
            <a:r>
              <a:rPr lang="ru-RU" sz="1600" b="1" dirty="0" smtClean="0"/>
              <a:t>Морозов </a:t>
            </a:r>
            <a:r>
              <a:rPr lang="ru-RU" sz="1600" b="1" dirty="0" err="1" smtClean="0"/>
              <a:t>Елисей</a:t>
            </a:r>
            <a:endParaRPr lang="ru-RU" sz="1600" b="1" dirty="0" smtClean="0"/>
          </a:p>
          <a:p>
            <a:pPr>
              <a:lnSpc>
                <a:spcPct val="200000"/>
              </a:lnSpc>
            </a:pPr>
            <a:r>
              <a:rPr lang="ru-RU" sz="1600" b="1" dirty="0" err="1" smtClean="0"/>
              <a:t>Мохирева</a:t>
            </a:r>
            <a:r>
              <a:rPr lang="ru-RU" sz="1600" b="1" dirty="0" smtClean="0"/>
              <a:t> Наташа</a:t>
            </a:r>
          </a:p>
          <a:p>
            <a:pPr>
              <a:lnSpc>
                <a:spcPct val="200000"/>
              </a:lnSpc>
            </a:pPr>
            <a:r>
              <a:rPr lang="ru-RU" sz="1600" b="1" dirty="0" err="1" smtClean="0"/>
              <a:t>Микушин</a:t>
            </a:r>
            <a:r>
              <a:rPr lang="ru-RU" sz="1600" b="1" dirty="0" smtClean="0"/>
              <a:t> Вадим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948264" y="764704"/>
            <a:ext cx="21957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600" b="1" dirty="0" smtClean="0"/>
              <a:t>Неупокоев Богдан</a:t>
            </a:r>
          </a:p>
          <a:p>
            <a:pPr>
              <a:lnSpc>
                <a:spcPct val="200000"/>
              </a:lnSpc>
            </a:pPr>
            <a:r>
              <a:rPr lang="ru-RU" sz="1600" b="1" dirty="0" err="1" smtClean="0"/>
              <a:t>Обласова</a:t>
            </a:r>
            <a:r>
              <a:rPr lang="ru-RU" sz="1600" b="1" dirty="0" smtClean="0"/>
              <a:t> Юля</a:t>
            </a:r>
          </a:p>
          <a:p>
            <a:pPr>
              <a:lnSpc>
                <a:spcPct val="200000"/>
              </a:lnSpc>
            </a:pPr>
            <a:r>
              <a:rPr lang="ru-RU" sz="1600" b="1" dirty="0" err="1" smtClean="0"/>
              <a:t>Овчинникова</a:t>
            </a:r>
            <a:r>
              <a:rPr lang="ru-RU" sz="1600" b="1" dirty="0" smtClean="0"/>
              <a:t> Лиза</a:t>
            </a:r>
          </a:p>
          <a:p>
            <a:pPr>
              <a:lnSpc>
                <a:spcPct val="200000"/>
              </a:lnSpc>
            </a:pPr>
            <a:r>
              <a:rPr lang="ru-RU" sz="1600" b="1" dirty="0" err="1" smtClean="0"/>
              <a:t>Сизиков</a:t>
            </a:r>
            <a:r>
              <a:rPr lang="ru-RU" sz="1600" b="1" dirty="0" smtClean="0"/>
              <a:t> Никита</a:t>
            </a:r>
          </a:p>
          <a:p>
            <a:pPr>
              <a:lnSpc>
                <a:spcPct val="200000"/>
              </a:lnSpc>
            </a:pPr>
            <a:r>
              <a:rPr lang="ru-RU" sz="1600" b="1" dirty="0" err="1" smtClean="0"/>
              <a:t>Сизикова</a:t>
            </a:r>
            <a:r>
              <a:rPr lang="ru-RU" sz="1600" b="1" dirty="0" smtClean="0"/>
              <a:t> Варя</a:t>
            </a:r>
          </a:p>
          <a:p>
            <a:pPr>
              <a:lnSpc>
                <a:spcPct val="200000"/>
              </a:lnSpc>
            </a:pPr>
            <a:r>
              <a:rPr lang="ru-RU" sz="1600" b="1" dirty="0" err="1" smtClean="0"/>
              <a:t>Скрипова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Карина</a:t>
            </a:r>
            <a:endParaRPr lang="ru-RU" sz="1600" b="1" dirty="0" smtClean="0"/>
          </a:p>
          <a:p>
            <a:pPr>
              <a:lnSpc>
                <a:spcPct val="200000"/>
              </a:lnSpc>
            </a:pPr>
            <a:r>
              <a:rPr lang="ru-RU" sz="1600" b="1" dirty="0" err="1" smtClean="0"/>
              <a:t>Тепышева</a:t>
            </a:r>
            <a:r>
              <a:rPr lang="ru-RU" sz="1600" b="1" dirty="0" smtClean="0"/>
              <a:t> София</a:t>
            </a:r>
          </a:p>
          <a:p>
            <a:pPr>
              <a:lnSpc>
                <a:spcPct val="200000"/>
              </a:lnSpc>
            </a:pPr>
            <a:r>
              <a:rPr lang="ru-RU" sz="1600" b="1" dirty="0" err="1" smtClean="0"/>
              <a:t>Тырданов</a:t>
            </a:r>
            <a:r>
              <a:rPr lang="ru-RU" sz="1600" b="1" dirty="0" smtClean="0"/>
              <a:t> Дима</a:t>
            </a:r>
          </a:p>
          <a:p>
            <a:pPr>
              <a:lnSpc>
                <a:spcPct val="200000"/>
              </a:lnSpc>
            </a:pPr>
            <a:r>
              <a:rPr lang="ru-RU" sz="1600" b="1" dirty="0" smtClean="0"/>
              <a:t>Швецов Никита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</a:rPr>
              <a:t>Вас приветствуют!</a:t>
            </a:r>
            <a:endParaRPr lang="ru-RU" sz="2800" b="1" u="sng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5229200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u="sng" dirty="0" smtClean="0"/>
              <a:t>Воспитатели:</a:t>
            </a:r>
            <a:r>
              <a:rPr lang="ru-RU" dirty="0" smtClean="0"/>
              <a:t> </a:t>
            </a:r>
            <a:r>
              <a:rPr lang="ru-RU" b="1" dirty="0" err="1" smtClean="0"/>
              <a:t>Козырчикова</a:t>
            </a:r>
            <a:r>
              <a:rPr lang="ru-RU" b="1" dirty="0" smtClean="0"/>
              <a:t> Наталья            Николаевна</a:t>
            </a:r>
          </a:p>
          <a:p>
            <a:pPr algn="r"/>
            <a:r>
              <a:rPr lang="ru-RU" b="1" dirty="0" smtClean="0"/>
              <a:t>Филатова Олеся Юрьевна</a:t>
            </a:r>
          </a:p>
          <a:p>
            <a:pPr algn="r"/>
            <a:r>
              <a:rPr lang="ru-RU" b="1" u="sng" dirty="0" smtClean="0"/>
              <a:t>Помощник воспитателя</a:t>
            </a:r>
            <a:r>
              <a:rPr lang="ru-RU" b="1" dirty="0" smtClean="0"/>
              <a:t>: Литвинова Елена Викторовна</a:t>
            </a:r>
            <a:endParaRPr lang="ru-RU" b="1" dirty="0"/>
          </a:p>
        </p:txBody>
      </p:sp>
      <p:pic>
        <p:nvPicPr>
          <p:cNvPr id="11" name="Рисунок 10" descr="IMG_20200902_102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149080"/>
            <a:ext cx="790048" cy="1053397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IMG_20200902_1023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0160" y="2924944"/>
            <a:ext cx="774087" cy="1032116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IMG_20200902_1023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2996952"/>
            <a:ext cx="717544" cy="956725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IMG_20200902_1024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2996952"/>
            <a:ext cx="735546" cy="980728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IMG_20200902_1025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617306"/>
            <a:ext cx="792088" cy="1056117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IMG_20200902_10250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3728" y="1844824"/>
            <a:ext cx="735546" cy="980728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IMG_20200902_10260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84368" y="5661248"/>
            <a:ext cx="771550" cy="1028733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 descr="IMG_20200902_10262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39952" y="2996953"/>
            <a:ext cx="756084" cy="1008112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 descr="IMG_20200902_10265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12160" y="1772816"/>
            <a:ext cx="771550" cy="1028733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 descr="IMG_20200902_10272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51720" y="692696"/>
            <a:ext cx="771550" cy="1028734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 descr="IMG_20200902_10273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32240" y="5661248"/>
            <a:ext cx="735546" cy="980728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 descr="IMG_20200902_10280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1520" y="5733256"/>
            <a:ext cx="699541" cy="932722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 descr="IMG_20200902_102817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12160" y="4077072"/>
            <a:ext cx="789552" cy="1052736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 descr="IMG_20200902_10284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131840" y="4149080"/>
            <a:ext cx="756083" cy="1008112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Рисунок 25" descr="IMG_20200902_102925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76056" y="4077072"/>
            <a:ext cx="789552" cy="1052736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Рисунок 26" descr="IMG_20200902_102952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121950" y="4149080"/>
            <a:ext cx="753548" cy="1004731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Рисунок 27" descr="IMG_20200902_103053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148064" y="2996952"/>
            <a:ext cx="717544" cy="956725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IMG_20200902_10235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259632" y="5757259"/>
            <a:ext cx="699542" cy="932722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Рисунок 28" descr="1593515667625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987824" y="692696"/>
            <a:ext cx="864096" cy="1525537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Рисунок 29" descr="1599465168645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932040" y="692696"/>
            <a:ext cx="977652" cy="1542444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Рисунок 31" descr="1599191268153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923928" y="1689815"/>
            <a:ext cx="1008112" cy="1162005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5605963_15-p-mnogotsvetnie-foni-dlya-prezentatsii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8064" y="1196752"/>
            <a:ext cx="3816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Девиз группы:</a:t>
            </a:r>
          </a:p>
          <a:p>
            <a:r>
              <a:rPr lang="ru-RU" sz="2400" dirty="0" smtClean="0"/>
              <a:t>Наша группа «Одуванчик»,</a:t>
            </a:r>
          </a:p>
          <a:p>
            <a:r>
              <a:rPr lang="ru-RU" sz="2400" dirty="0" smtClean="0"/>
              <a:t>Наши детки – семена.</a:t>
            </a:r>
          </a:p>
          <a:p>
            <a:r>
              <a:rPr lang="ru-RU" sz="2400" dirty="0" smtClean="0"/>
              <a:t>И тепло нам, и уютно,</a:t>
            </a:r>
          </a:p>
          <a:p>
            <a:r>
              <a:rPr lang="ru-RU" sz="2400" dirty="0" smtClean="0"/>
              <a:t>Вечно здесь царит весна.</a:t>
            </a:r>
          </a:p>
          <a:p>
            <a:endParaRPr lang="ru-RU" sz="2400" dirty="0" smtClean="0"/>
          </a:p>
          <a:p>
            <a:r>
              <a:rPr lang="ru-RU" sz="2400" dirty="0" smtClean="0"/>
              <a:t>Подрастём , подует ветер,</a:t>
            </a:r>
          </a:p>
          <a:p>
            <a:r>
              <a:rPr lang="ru-RU" sz="2400" dirty="0" smtClean="0"/>
              <a:t>Разлетимся, не заметим.</a:t>
            </a:r>
          </a:p>
          <a:p>
            <a:r>
              <a:rPr lang="ru-RU" sz="2400" dirty="0" smtClean="0"/>
              <a:t>Ждут нас разные пути,</a:t>
            </a:r>
          </a:p>
          <a:p>
            <a:r>
              <a:rPr lang="ru-RU" sz="2400" dirty="0" smtClean="0"/>
              <a:t>Надо нам скорей расти!</a:t>
            </a:r>
            <a:endParaRPr lang="ru-RU" sz="2400" dirty="0"/>
          </a:p>
        </p:txBody>
      </p:sp>
      <p:pic>
        <p:nvPicPr>
          <p:cNvPr id="5" name="Рисунок 4" descr="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20688"/>
            <a:ext cx="4286936" cy="504056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5605963_15-p-mnogotsvetnie-foni-dlya-prezentatsii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20688"/>
            <a:ext cx="7873946" cy="576064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5605963_15-p-mnogotsvetnie-foni-dlya-prezentatsii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57300"/>
            <a:ext cx="7776864" cy="5832648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5605963_15-p-mnogotsvetnie-foni-dlya-prezentatsii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00825_112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77280"/>
            <a:ext cx="4536504" cy="6048672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436096" y="1628800"/>
            <a:ext cx="37079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«Центр музыки»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Прозвенит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сейчас звонок,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Все садятся на урок.</a:t>
            </a:r>
          </a:p>
          <a:p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Чебурашка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здесь живёт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Песенку он нам поёт.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Ему детишки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подыграют,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барабан побарабанят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Ну и можно во трубу поиграть своё «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ду-ду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5605963_15-p-mnogotsvetnie-foni-dlya-prezentatsii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00825_112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4677984" cy="6237312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652120" y="908720"/>
            <a:ext cx="331236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«Центр рисования»</a:t>
            </a:r>
          </a:p>
          <a:p>
            <a:r>
              <a:rPr lang="ru-RU" sz="2800" dirty="0" smtClean="0"/>
              <a:t>По </a:t>
            </a:r>
            <a:r>
              <a:rPr lang="ru-RU" sz="2800" dirty="0"/>
              <a:t>тропинке мы пойдем…</a:t>
            </a:r>
          </a:p>
          <a:p>
            <a:r>
              <a:rPr lang="ru-RU" sz="2800" dirty="0"/>
              <a:t>К Карандашику зайдем.</a:t>
            </a:r>
          </a:p>
          <a:p>
            <a:r>
              <a:rPr lang="ru-RU" sz="2800" dirty="0"/>
              <a:t>Наш умелый карандашик.</a:t>
            </a:r>
          </a:p>
          <a:p>
            <a:r>
              <a:rPr lang="ru-RU" sz="2800" dirty="0"/>
              <a:t>Учит пальчики играть,</a:t>
            </a:r>
          </a:p>
          <a:p>
            <a:r>
              <a:rPr lang="ru-RU" sz="2800" dirty="0" smtClean="0"/>
              <a:t>Лепить</a:t>
            </a:r>
            <a:r>
              <a:rPr lang="ru-RU" sz="2800" smtClean="0"/>
              <a:t>, клеить, </a:t>
            </a:r>
            <a:r>
              <a:rPr lang="ru-RU" sz="2800" dirty="0"/>
              <a:t>рисовать,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5605963_15-p-mnogotsvetnie-foni-dlya-prezentatsii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00825_1123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550" y="404664"/>
            <a:ext cx="4677984" cy="6237312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580112" y="980728"/>
            <a:ext cx="356388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«Центр театрализации»</a:t>
            </a:r>
          </a:p>
          <a:p>
            <a:r>
              <a:rPr lang="ru-RU" sz="2000" dirty="0" smtClean="0"/>
              <a:t>Отправляемся </a:t>
            </a:r>
            <a:r>
              <a:rPr lang="ru-RU" sz="2000" dirty="0"/>
              <a:t>друзья,</a:t>
            </a:r>
          </a:p>
          <a:p>
            <a:r>
              <a:rPr lang="ru-RU" sz="2000" dirty="0"/>
              <a:t>В чудо – сказку “Ты да Я!”</a:t>
            </a:r>
          </a:p>
          <a:p>
            <a:r>
              <a:rPr lang="ru-RU" sz="2000" dirty="0"/>
              <a:t>В театр кукол и зверят,</a:t>
            </a:r>
          </a:p>
          <a:p>
            <a:r>
              <a:rPr lang="ru-RU" sz="2000" dirty="0"/>
              <a:t>Для девчат и для ребят!</a:t>
            </a:r>
          </a:p>
          <a:p>
            <a:r>
              <a:rPr lang="ru-RU" sz="2000" dirty="0"/>
              <a:t>Здесь экран волшебный есть,</a:t>
            </a:r>
          </a:p>
          <a:p>
            <a:r>
              <a:rPr lang="ru-RU" sz="2000" dirty="0"/>
              <a:t>Сказок тут не перечесть.</a:t>
            </a:r>
          </a:p>
          <a:p>
            <a:r>
              <a:rPr lang="ru-RU" sz="2000" dirty="0"/>
              <a:t>Можем сказку посмотреть,</a:t>
            </a:r>
          </a:p>
          <a:p>
            <a:r>
              <a:rPr lang="ru-RU" sz="2000" dirty="0"/>
              <a:t>Рассказать, запечатлеть,</a:t>
            </a:r>
          </a:p>
          <a:p>
            <a:r>
              <a:rPr lang="ru-RU" sz="2000" dirty="0"/>
              <a:t>Показать и удивиться:</a:t>
            </a:r>
          </a:p>
          <a:p>
            <a:r>
              <a:rPr lang="ru-RU" sz="2000" dirty="0"/>
              <a:t>«Что в сказке можно очутиться!»</a:t>
            </a:r>
          </a:p>
          <a:p>
            <a:r>
              <a:rPr lang="ru-RU" sz="2000" dirty="0"/>
              <a:t>Сказка - лучший друг ребят,</a:t>
            </a:r>
          </a:p>
          <a:p>
            <a:r>
              <a:rPr lang="ru-RU" sz="2000" dirty="0"/>
              <a:t>Артистам каждый будет рад!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5605963_15-p-mnogotsvetnie-foni-dlya-prezentatsii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00825_112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538" y="620688"/>
            <a:ext cx="4515966" cy="6021288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8064" y="1124744"/>
            <a:ext cx="3995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«Центр дидактических игр»</a:t>
            </a:r>
          </a:p>
          <a:p>
            <a:r>
              <a:rPr lang="ru-RU" sz="2400" dirty="0" smtClean="0"/>
              <a:t>Есть в группе тихий уголок.</a:t>
            </a:r>
          </a:p>
          <a:p>
            <a:r>
              <a:rPr lang="ru-RU" sz="2400" dirty="0" smtClean="0"/>
              <a:t>Там тишина. Слышно сопенье…</a:t>
            </a:r>
          </a:p>
          <a:p>
            <a:r>
              <a:rPr lang="ru-RU" sz="2400" dirty="0" smtClean="0"/>
              <a:t>В нем совершенствует уменье</a:t>
            </a:r>
          </a:p>
          <a:p>
            <a:r>
              <a:rPr lang="ru-RU" sz="2400" dirty="0" smtClean="0"/>
              <a:t>В настольную игру игрок!</a:t>
            </a:r>
          </a:p>
          <a:p>
            <a:r>
              <a:rPr lang="ru-RU" sz="2400" dirty="0" smtClean="0"/>
              <a:t>Кто фишки двигает проворно, </a:t>
            </a:r>
          </a:p>
          <a:p>
            <a:r>
              <a:rPr lang="ru-RU" sz="2400" dirty="0" smtClean="0"/>
              <a:t>Стараясь вырваться вперёд!</a:t>
            </a:r>
          </a:p>
          <a:p>
            <a:r>
              <a:rPr lang="ru-RU" sz="2400" dirty="0" smtClean="0"/>
              <a:t>Бросает кубик так упорно,</a:t>
            </a:r>
          </a:p>
          <a:p>
            <a:r>
              <a:rPr lang="ru-RU" sz="2400" dirty="0" smtClean="0"/>
              <a:t>Что первым к финишу идёт!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617</Words>
  <Application>Microsoft Office PowerPoint</Application>
  <PresentationFormat>Экран (4:3)</PresentationFormat>
  <Paragraphs>164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63</cp:revision>
  <dcterms:created xsi:type="dcterms:W3CDTF">2020-08-26T05:44:16Z</dcterms:created>
  <dcterms:modified xsi:type="dcterms:W3CDTF">2020-09-09T08:24:13Z</dcterms:modified>
</cp:coreProperties>
</file>