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1" r:id="rId5"/>
    <p:sldId id="260" r:id="rId6"/>
    <p:sldId id="256" r:id="rId7"/>
    <p:sldId id="259" r:id="rId8"/>
    <p:sldId id="263" r:id="rId9"/>
    <p:sldId id="258" r:id="rId10"/>
    <p:sldId id="262" r:id="rId11"/>
    <p:sldId id="264" r:id="rId12"/>
    <p:sldId id="265" r:id="rId13"/>
    <p:sldId id="266" r:id="rId14"/>
    <p:sldId id="278" r:id="rId15"/>
    <p:sldId id="279" r:id="rId16"/>
    <p:sldId id="277" r:id="rId17"/>
    <p:sldId id="274" r:id="rId18"/>
    <p:sldId id="276" r:id="rId19"/>
    <p:sldId id="27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282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23D90-BE0F-4BA7-B4D0-538A4F923398}" type="datetimeFigureOut">
              <a:rPr lang="ru-RU" smtClean="0"/>
              <a:pPr/>
              <a:t>06.06.2024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D1495-94AA-4794-9023-3E09503B07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23D90-BE0F-4BA7-B4D0-538A4F923398}" type="datetimeFigureOut">
              <a:rPr lang="ru-RU" smtClean="0"/>
              <a:pPr/>
              <a:t>06.06.2024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D1495-94AA-4794-9023-3E09503B07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23D90-BE0F-4BA7-B4D0-538A4F923398}" type="datetimeFigureOut">
              <a:rPr lang="ru-RU" smtClean="0"/>
              <a:pPr/>
              <a:t>06.06.2024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D1495-94AA-4794-9023-3E09503B07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23D90-BE0F-4BA7-B4D0-538A4F923398}" type="datetimeFigureOut">
              <a:rPr lang="ru-RU" smtClean="0"/>
              <a:pPr/>
              <a:t>06.06.2024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D1495-94AA-4794-9023-3E09503B07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23D90-BE0F-4BA7-B4D0-538A4F923398}" type="datetimeFigureOut">
              <a:rPr lang="ru-RU" smtClean="0"/>
              <a:pPr/>
              <a:t>06.06.2024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D1495-94AA-4794-9023-3E09503B07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23D90-BE0F-4BA7-B4D0-538A4F923398}" type="datetimeFigureOut">
              <a:rPr lang="ru-RU" smtClean="0"/>
              <a:pPr/>
              <a:t>06.06.2024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D1495-94AA-4794-9023-3E09503B07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23D90-BE0F-4BA7-B4D0-538A4F923398}" type="datetimeFigureOut">
              <a:rPr lang="ru-RU" smtClean="0"/>
              <a:pPr/>
              <a:t>06.06.2024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D1495-94AA-4794-9023-3E09503B07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23D90-BE0F-4BA7-B4D0-538A4F923398}" type="datetimeFigureOut">
              <a:rPr lang="ru-RU" smtClean="0"/>
              <a:pPr/>
              <a:t>06.06.2024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D1495-94AA-4794-9023-3E09503B07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23D90-BE0F-4BA7-B4D0-538A4F923398}" type="datetimeFigureOut">
              <a:rPr lang="ru-RU" smtClean="0"/>
              <a:pPr/>
              <a:t>06.06.2024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D1495-94AA-4794-9023-3E09503B07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23D90-BE0F-4BA7-B4D0-538A4F923398}" type="datetimeFigureOut">
              <a:rPr lang="ru-RU" smtClean="0"/>
              <a:pPr/>
              <a:t>06.06.2024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D1495-94AA-4794-9023-3E09503B07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23D90-BE0F-4BA7-B4D0-538A4F923398}" type="datetimeFigureOut">
              <a:rPr lang="ru-RU" smtClean="0"/>
              <a:pPr/>
              <a:t>06.06.2024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D1495-94AA-4794-9023-3E09503B07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B23D90-BE0F-4BA7-B4D0-538A4F923398}" type="datetimeFigureOut">
              <a:rPr lang="ru-RU" smtClean="0"/>
              <a:pPr/>
              <a:t>06.06.2024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2D1495-94AA-4794-9023-3E09503B072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!_Мои документы\Мои рисунки\324026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089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Долгосрочный игровой проект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для детей раннего возраста « Зайчик».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6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 Моя любимая игрушка»</a:t>
            </a:r>
            <a:r>
              <a:rPr lang="ru-RU" sz="67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7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643042" y="4429132"/>
            <a:ext cx="5500726" cy="185261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Воспитатель</a:t>
            </a:r>
          </a:p>
          <a:p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Третьякова Юлия Михайловна 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http://www.bawi.ru/images/resize/750-750-skameika_im_toy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29519" y="1428736"/>
            <a:ext cx="1586053" cy="1571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!_Мои документы\Мои рисунки\324026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107"/>
            <a:ext cx="9144000" cy="683089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785794"/>
            <a:ext cx="6929486" cy="3214710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                          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этап – накопление знаний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</a:t>
            </a:r>
            <a:r>
              <a:rPr lang="ru-RU" sz="1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Воспитатели + дети </a:t>
            </a: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>                        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Играли: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 куклами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- « Угостим куклу чаем», «Укладываем спать»,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« Кукла проснулась» и т. д. ;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машинами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– « Дом для машины», «Приехал Мишка на машине», «Покатаем кукол», «Ремонт машины», и т.д.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строительным материалом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– « Строим мебель для игрушек», «Домики для игрушек», «Скамеечки для игрушек», «Машины»,и т.д.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дидактические игры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– « Мишкины игрушки», «Чудесный мешочек», «Разрезные картинки», «Подарки для игрушек», и т.д. </a:t>
            </a: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>       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игры для развития мелкой моторики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– «Цветочная полянка»,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сминание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пальцами комочков из бумаги, «Золушка» (перебирали крупу), «Волшебные мешочки», и т.д.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Читали: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стихи,</a:t>
            </a:r>
            <a:b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</a:t>
            </a:r>
            <a:r>
              <a:rPr lang="ru-RU" sz="1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потешки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Рассматривали: </a:t>
            </a: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иллюстрации, </a:t>
            </a:r>
            <a:b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предметные картинки.</a:t>
            </a:r>
            <a:endParaRPr lang="ru-RU" sz="1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D:\!_Мои документы\Мои рисунки\330026694634_812ee75dd897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5206" y="1357298"/>
            <a:ext cx="1562860" cy="2214578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</p:pic>
      <p:pic>
        <p:nvPicPr>
          <p:cNvPr id="6" name="Рисунок 5" descr="KsvAsIErGG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35696" y="4754132"/>
            <a:ext cx="1296144" cy="18878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!_Мои документы\Мои рисунки\324026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536" y="0"/>
            <a:ext cx="9144000" cy="6830893"/>
          </a:xfrm>
          <a:prstGeom prst="rect">
            <a:avLst/>
          </a:prstGeom>
          <a:noFill/>
        </p:spPr>
      </p:pic>
      <p:pic>
        <p:nvPicPr>
          <p:cNvPr id="10" name="Рисунок 9" descr="0QmzFPJGg5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4825600">
            <a:off x="279957" y="1080595"/>
            <a:ext cx="3169809" cy="20998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 descr="ChwrwxlksG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35896" y="260648"/>
            <a:ext cx="2144018" cy="31409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 descr="jPMAyQejfl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397195">
            <a:off x="6682158" y="584362"/>
            <a:ext cx="2041600" cy="29969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Рисунок 12" descr="nQGC3nGTQrQ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1090876">
            <a:off x="776772" y="3956394"/>
            <a:ext cx="2447925" cy="24208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Рисунок 13" descr="KYGwKBKxx2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004048" y="3573016"/>
            <a:ext cx="2122240" cy="27089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!_Мои документы\Мои рисунки\324026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6632"/>
            <a:ext cx="9144000" cy="6830893"/>
          </a:xfrm>
          <a:prstGeom prst="rect">
            <a:avLst/>
          </a:prstGeom>
          <a:noFill/>
        </p:spPr>
      </p:pic>
      <p:pic>
        <p:nvPicPr>
          <p:cNvPr id="11" name="Рисунок 10" descr="z2XWzilGWr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495783">
            <a:off x="596468" y="564670"/>
            <a:ext cx="2012689" cy="20551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 descr="COQ-LuRJQDw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19872" y="260648"/>
            <a:ext cx="2095822" cy="21602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Рисунок 12" descr="ChwrwxlksGg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649382">
            <a:off x="6228184" y="404664"/>
            <a:ext cx="2072010" cy="21602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Рисунок 13" descr="hb_WMvSajG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9552" y="3717032"/>
            <a:ext cx="1728192" cy="21774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Рисунок 14" descr="KsvAsIErGGg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932040" y="3501008"/>
            <a:ext cx="1800200" cy="22048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20231006_093212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645442">
            <a:off x="7147286" y="3624039"/>
            <a:ext cx="1532675" cy="22768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91dnp7yxbDA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699792" y="3429000"/>
            <a:ext cx="1800200" cy="2376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!_Мои документы\Мои рисунки\324026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089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3214710"/>
          </a:xfrm>
          <a:ln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этап – заключительный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</a:t>
            </a:r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Воспитатели +  родители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1)Информационный блок для родителей (воспитатели) :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Особенности развития эмоциональной сферы; </a:t>
            </a:r>
            <a:b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Особенности предметно -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отобразительной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игры; </a:t>
            </a:r>
            <a:b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История возникновения игрушки; </a:t>
            </a:r>
            <a:b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Игры на подражание и взаимодействия; </a:t>
            </a:r>
            <a:b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Фото – выставка мы играем вместе с мамой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Выставка «Моя любимая игрушка»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20240606_12112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2" y="3501008"/>
            <a:ext cx="3312368" cy="25649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YRb5avySpxw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3573016"/>
            <a:ext cx="3766299" cy="23762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!_Мои документы\Мои рисунки\324026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107"/>
            <a:ext cx="9144000" cy="6830893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403648" y="692696"/>
            <a:ext cx="5832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Участие в всероссийском конкурсе 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Название работы«Моя любимая игрушка» 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1" name="Рисунок 10" descr="gVEBThsQfD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47664" y="1700808"/>
            <a:ext cx="6228184" cy="44015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!_Мои документы\Мои рисунки\324026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0893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000100" y="214290"/>
            <a:ext cx="7572428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Результаты проекта:</a:t>
            </a:r>
          </a:p>
          <a:p>
            <a:pPr algn="ctr"/>
            <a:endPara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Созданы условия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для успешного развития эмоциональной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отзывчивости у детей третьего года жизни в процессе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формирования познавательной активности к игрушкам.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Дети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стали самостоятельны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отзывчивы и внимательны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 друг другу, постоянно находящимся в группе игрушкам, людям которые окружали ребят. 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Владеют элементарными навыками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продуктивной деятельности; владеют расширенным словарным запасом, навыками связной речи;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Проявляют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заботливое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ответственное отношение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 друг другу.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RtmBCoGZoQ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83768" y="3933056"/>
            <a:ext cx="3816424" cy="25922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!_Мои документы\Мои рисунки\324026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089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285752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9" name="Picture 3" descr="D:\!_Мои документы\Мои рисунки\203702523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3286124"/>
            <a:ext cx="2814643" cy="2286016"/>
          </a:xfrm>
          <a:prstGeom prst="rect">
            <a:avLst/>
          </a:prstGeom>
          <a:noFill/>
        </p:spPr>
      </p:pic>
      <p:pic>
        <p:nvPicPr>
          <p:cNvPr id="14340" name="Picture 4" descr="D:\!_Мои документы\Мои рисунки\bebe de PM con conejito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643174" y="0"/>
            <a:ext cx="3008318" cy="27146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!_Мои документы\Мои рисунки\324026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107"/>
            <a:ext cx="9144000" cy="683089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274638"/>
            <a:ext cx="7472386" cy="465456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Актуальность проблемы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/>
              <a:t> В данном возрасте дети многие игрушки используют не по назначению, не умеют играть с ними. Причинами данной проблемы являются  недостаточные знания детей о видах игрушек, их назначении и способах взаимодействия. Также дети имеют недостаточный опыт социального общения с другими детьми, позволяющего организовать совместную игру. Малый словарный запас детей и низкая речевая активность являются дополнительным препятствием для совместной деятельности с игрушками</a:t>
            </a:r>
            <a:r>
              <a:rPr lang="ru-RU" sz="3600" b="1" dirty="0" smtClean="0"/>
              <a:t>.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endParaRPr lang="ru-RU" sz="3600" b="1" dirty="0"/>
          </a:p>
        </p:txBody>
      </p:sp>
      <p:pic>
        <p:nvPicPr>
          <p:cNvPr id="8" name="Picture 3" descr="D:\!_Мои документы\Мои рисунки\skachat-shablon-portfolio-doshkolnika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20272" y="3356992"/>
            <a:ext cx="1543807" cy="1938336"/>
          </a:xfrm>
          <a:prstGeom prst="rect">
            <a:avLst/>
          </a:prstGeom>
          <a:noFill/>
        </p:spPr>
      </p:pic>
      <p:pic>
        <p:nvPicPr>
          <p:cNvPr id="10" name="Рисунок 9" descr="RtmBCoGZoQ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95736" y="3789040"/>
            <a:ext cx="3816424" cy="25922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!_Мои документы\Мои рисунки\324026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089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142852"/>
            <a:ext cx="7772400" cy="1470025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проекта: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62" y="1357298"/>
            <a:ext cx="7786742" cy="3786214"/>
          </a:xfrm>
        </p:spPr>
        <p:txBody>
          <a:bodyPr>
            <a:normAutofit/>
          </a:bodyPr>
          <a:lstStyle/>
          <a:p>
            <a:pPr algn="l"/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6" name="Picture 2" descr="C:\Users\Лена\Desktop\Проекты ОВ\Картинки Игрушки\post-6520-016922400 1287597290_thumb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3356992"/>
            <a:ext cx="1365759" cy="2092981"/>
          </a:xfrm>
          <a:prstGeom prst="rect">
            <a:avLst/>
          </a:prstGeom>
          <a:noFill/>
        </p:spPr>
      </p:pic>
      <p:pic>
        <p:nvPicPr>
          <p:cNvPr id="7170" name="Picture 2" descr="D:\!_Мои документы\Мои рисунки\skachat-shablon-portfolio-doshkolnik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15206" y="142852"/>
            <a:ext cx="1714500" cy="2152650"/>
          </a:xfrm>
          <a:prstGeom prst="rect">
            <a:avLst/>
          </a:prstGeom>
          <a:noFill/>
        </p:spPr>
      </p:pic>
      <p:pic>
        <p:nvPicPr>
          <p:cNvPr id="7171" name="Picture 3" descr="D:\!_Мои документы\Мои рисунки\parovozik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112" y="4077072"/>
            <a:ext cx="2857500" cy="1600200"/>
          </a:xfrm>
          <a:prstGeom prst="rect">
            <a:avLst/>
          </a:prstGeom>
          <a:noFill/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827584" y="908720"/>
            <a:ext cx="6192687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/>
              <a:t>формирование умения играть с игрушками</a:t>
            </a:r>
            <a:r>
              <a:rPr lang="en-US" sz="3200" b="1" dirty="0" smtClean="0"/>
              <a:t> </a:t>
            </a:r>
            <a:r>
              <a:rPr lang="ru-RU" sz="3200" b="1" dirty="0" smtClean="0"/>
              <a:t>через создание специальных условий.  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!_Мои документы\Мои рисунки\324026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0893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1142976" y="642918"/>
            <a:ext cx="750099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 проекта</a:t>
            </a:r>
          </a:p>
          <a:p>
            <a:pPr algn="ctr"/>
            <a:endParaRPr lang="ru-RU" sz="1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D:\!_Мои документы\Мои рисунки\EStd22v_HQ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72330" y="142852"/>
            <a:ext cx="1937370" cy="1093780"/>
          </a:xfrm>
          <a:prstGeom prst="rect">
            <a:avLst/>
          </a:prstGeom>
          <a:noFill/>
        </p:spPr>
      </p:pic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611560" y="1556792"/>
            <a:ext cx="8313814" cy="267765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детей: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Расширять представление об видах игрушек.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Формировать умение пользоваться игрушками по назначению.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Формировать умение играть совместно с другими детьми.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Развивать речевую активность детей.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Для педагогов: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Повысить компетентность педагога по данной теме за счет внедрения проектной деятельности.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Пополнить среду для самостоятельной деятельности детей.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Для родителей: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Расширить представления о значении игрушки, ее роли в игре ребенка.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Получить информацию о целесообразном педагогическом подборе игрушек.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Обогатить родительский опыт приемами взаимодействия и сотрудничества с ребенком в семье.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-mg0sV1jco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52120" y="4437112"/>
            <a:ext cx="1347614" cy="22048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!_Мои документы\Мои рисунки\324026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089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1175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Объект исследования</a:t>
            </a:r>
            <a:b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Процесс формирования познавательной активности к игрушкам у детей раннего возраста.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Предмет исследования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Педагогические условия развития эмоциональной отзывчивости у детей раннего возраста в процессе формирования познавательной активности к игрушкам.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>
                <a:solidFill>
                  <a:srgbClr val="002060"/>
                </a:solidFill>
              </a:rPr>
              <a:t/>
            </a:r>
            <a:br>
              <a:rPr lang="ru-RU" sz="1800" dirty="0" smtClean="0">
                <a:solidFill>
                  <a:srgbClr val="002060"/>
                </a:solidFill>
              </a:rPr>
            </a:br>
            <a:r>
              <a:rPr lang="ru-RU" sz="1800" dirty="0" smtClean="0">
                <a:solidFill>
                  <a:srgbClr val="002060"/>
                </a:solidFill>
              </a:rPr>
              <a:t/>
            </a:r>
            <a:br>
              <a:rPr lang="ru-RU" sz="1800" dirty="0" smtClean="0">
                <a:solidFill>
                  <a:srgbClr val="002060"/>
                </a:solidFill>
              </a:rPr>
            </a:b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4" name="Picture 3" descr="C:\Users\Лена\Desktop\Проекты ОВ\Картинки Игрушки\1266883428_9b18a1327af1-ryerryiryos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8012" y="4857760"/>
            <a:ext cx="2201051" cy="1351446"/>
          </a:xfrm>
          <a:prstGeom prst="rect">
            <a:avLst/>
          </a:prstGeom>
          <a:noFill/>
        </p:spPr>
      </p:pic>
      <p:pic>
        <p:nvPicPr>
          <p:cNvPr id="5" name="Picture 2" descr="C:\Users\Лена\Desktop\Проекты ОВ\Картинки Игрушки\1266883436_51d79152e3f9-ryerryiryos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2066" y="428604"/>
            <a:ext cx="3096344" cy="805049"/>
          </a:xfrm>
          <a:prstGeom prst="rect">
            <a:avLst/>
          </a:prstGeom>
          <a:noFill/>
        </p:spPr>
      </p:pic>
      <p:pic>
        <p:nvPicPr>
          <p:cNvPr id="7" name="Рисунок 6" descr="JWJ9PKiG-FQ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20072" y="3573016"/>
            <a:ext cx="2376264" cy="2664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!_Мои документы\Мои рисунки\324026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089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85852" y="571480"/>
            <a:ext cx="6858048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Гипотеза</a:t>
            </a:r>
            <a:b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 Создать условия психологической защищённости,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эмоционально – положительной атмосферы во время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совместной игровой деятельности педагога с детьми.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Организовать предметно-развивающую среду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соответствующую возрастным и индивидуальным особенностям детей.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 Помочь ребёнку накопить чувственный опыт и выразить свои переживания.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4. Использовать методы педагогической интеграции.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Лена\Desktop\Проекты ОВ\Картинки Игрушки\86b_9309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531" t="6153" r="6531" b="9177"/>
          <a:stretch>
            <a:fillRect/>
          </a:stretch>
        </p:blipFill>
        <p:spPr bwMode="auto">
          <a:xfrm>
            <a:off x="7500958" y="1214422"/>
            <a:ext cx="1349668" cy="1643074"/>
          </a:xfrm>
          <a:prstGeom prst="rect">
            <a:avLst/>
          </a:prstGeom>
          <a:noFill/>
        </p:spPr>
      </p:pic>
      <p:pic>
        <p:nvPicPr>
          <p:cNvPr id="5" name="Picture 2" descr="http://i.piccy.info/i7/4530a2f1786c82c51fde6be4e52b8cad/1-5-2357/51469173/249a82487c66696f0c6d985d446321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4786322"/>
            <a:ext cx="1834985" cy="187722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2" descr="D:\!_Мои документы\Мои рисунки\Новая папка (11)\Фото-00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57290" y="4500570"/>
            <a:ext cx="2492097" cy="1869072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!_Мои документы\Мои рисунки\324026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107"/>
            <a:ext cx="9144000" cy="683089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5449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Ожидаемый результат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Создание предметно-развивающей среды в виде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пособий и развивающих игр;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-Сплочение коллектива родители – воспитатель - дети;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-Овладение детьми знаниями о свойствах, качествах и функциональном назначении игрушек и пособий;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-Проявления доброты и заботы, бережного отношения к игрушкам;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-Речевая активность детей в разных видах деятельности.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6" name="Picture 2" descr="C:\Users\Лена\Desktop\Проекты ОВ\Картинки Игрушки\1266883443_7e01acb4fd2a-ryerryiryos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5016"/>
          <a:stretch>
            <a:fillRect/>
          </a:stretch>
        </p:blipFill>
        <p:spPr bwMode="auto">
          <a:xfrm>
            <a:off x="7500958" y="142852"/>
            <a:ext cx="1429615" cy="1643074"/>
          </a:xfrm>
          <a:prstGeom prst="rect">
            <a:avLst/>
          </a:prstGeom>
          <a:noFill/>
        </p:spPr>
      </p:pic>
      <p:pic>
        <p:nvPicPr>
          <p:cNvPr id="8" name="Рисунок 7" descr="acHfxAux2c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4077072"/>
            <a:ext cx="3240360" cy="2160240"/>
          </a:xfrm>
          <a:prstGeom prst="rect">
            <a:avLst/>
          </a:prstGeom>
        </p:spPr>
      </p:pic>
      <p:pic>
        <p:nvPicPr>
          <p:cNvPr id="9" name="Рисунок 8" descr="BgRGCOcwdX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56176" y="3645024"/>
            <a:ext cx="1923678" cy="27363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!_Мои документы\Мои рисунки\324026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089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1135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этап – подготовительный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Организация предметно – развивающей среды в группе:</a:t>
            </a:r>
            <a:b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«Мы играем»</a:t>
            </a:r>
            <a:endParaRPr lang="ru-RU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D:\!_Мои документы\Мои рисунки\Новая папка (11)\Фото-0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150103">
            <a:off x="6137278" y="2232108"/>
            <a:ext cx="2762270" cy="2098566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</p:pic>
      <p:pic>
        <p:nvPicPr>
          <p:cNvPr id="9" name="Рисунок 8" descr="з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710727">
            <a:off x="683568" y="1988840"/>
            <a:ext cx="1964360" cy="2322315"/>
          </a:xfrm>
          <a:prstGeom prst="rect">
            <a:avLst/>
          </a:prstGeom>
        </p:spPr>
      </p:pic>
      <p:pic>
        <p:nvPicPr>
          <p:cNvPr id="10" name="Рисунок 9" descr="я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1293002">
            <a:off x="2405515" y="4650437"/>
            <a:ext cx="3253182" cy="1880800"/>
          </a:xfrm>
          <a:prstGeom prst="rect">
            <a:avLst/>
          </a:prstGeom>
        </p:spPr>
      </p:pic>
      <p:pic>
        <p:nvPicPr>
          <p:cNvPr id="11" name="Рисунок 10" descr="д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63888" y="2204864"/>
            <a:ext cx="1631008" cy="19888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!_Мои документы\Мои рисунки\324026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089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«Учимся строить»</a:t>
            </a:r>
            <a:endParaRPr lang="ru-RU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D:\!_Мои документы\Мои рисунки\images (3)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08026" y="642918"/>
            <a:ext cx="1453171" cy="1143008"/>
          </a:xfrm>
          <a:prstGeom prst="rect">
            <a:avLst/>
          </a:prstGeom>
          <a:noFill/>
        </p:spPr>
      </p:pic>
      <p:pic>
        <p:nvPicPr>
          <p:cNvPr id="8" name="Рисунок 7" descr="r-exQJd_IK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47864" y="1556792"/>
            <a:ext cx="2627784" cy="2492598"/>
          </a:xfrm>
          <a:prstGeom prst="rect">
            <a:avLst/>
          </a:prstGeom>
        </p:spPr>
      </p:pic>
      <p:pic>
        <p:nvPicPr>
          <p:cNvPr id="9" name="Рисунок 8" descr="YtyByJcHB7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261576">
            <a:off x="557053" y="2994702"/>
            <a:ext cx="1974804" cy="2378664"/>
          </a:xfrm>
          <a:prstGeom prst="rect">
            <a:avLst/>
          </a:prstGeom>
        </p:spPr>
      </p:pic>
      <p:pic>
        <p:nvPicPr>
          <p:cNvPr id="10" name="Рисунок 9" descr="gGT0W88GzBE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149355">
            <a:off x="6465078" y="2984154"/>
            <a:ext cx="2129937" cy="26810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D56419C356FC3B4E9CDFA895BA2F7DA8" ma:contentTypeVersion="0" ma:contentTypeDescription="Создание документа." ma:contentTypeScope="" ma:versionID="e3080723b584dfd1cfb5ab610040c340">
  <xsd:schema xmlns:xsd="http://www.w3.org/2001/XMLSchema" xmlns:p="http://schemas.microsoft.com/office/2006/metadata/properties" targetNamespace="http://schemas.microsoft.com/office/2006/metadata/properties" ma:root="true" ma:fieldsID="53974d1da0c14f073d2cc649cae9f3e6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содержимого" ma:readOnly="true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992AD123-FFAD-4BBE-B714-483E9204C1B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C93DD33-7FFC-4F21-B06D-EFA3F4539A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B49AE39F-BE15-413A-AC42-04CAA13B44FF}">
  <ds:schemaRefs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682</TotalTime>
  <Words>209</Words>
  <Application>Microsoft Office PowerPoint</Application>
  <PresentationFormat>Экран (4:3)</PresentationFormat>
  <Paragraphs>50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  Долгосрочный игровой проект  для детей раннего возраста « Зайчик».   « Моя любимая игрушка»    </vt:lpstr>
      <vt:lpstr>Актуальность проблемы   В данном возрасте дети многие игрушки используют не по назначению, не умеют играть с ними. Причинами данной проблемы являются  недостаточные знания детей о видах игрушек, их назначении и способах взаимодействия. Также дети имеют недостаточный опыт социального общения с другими детьми, позволяющего организовать совместную игру. Малый словарный запас детей и низкая речевая активность являются дополнительным препятствием для совместной деятельности с игрушками.   </vt:lpstr>
      <vt:lpstr>Цель проекта:</vt:lpstr>
      <vt:lpstr>Слайд 4</vt:lpstr>
      <vt:lpstr>Объект исследования Процесс формирования познавательной активности к игрушкам у детей раннего возраста. Предмет исследования Педагогические условия развития эмоциональной отзывчивости у детей раннего возраста в процессе формирования познавательной активности к игрушкам.   </vt:lpstr>
      <vt:lpstr>Слайд 6</vt:lpstr>
      <vt:lpstr>Ожидаемый результат -Создание предметно-развивающей среды в виде  пособий и развивающих игр;  -Сплочение коллектива родители – воспитатель - дети;  -Овладение детьми знаниями о свойствах, качествах и функциональном назначении игрушек и пособий;  -Проявления доброты и заботы, бережного отношения к игрушкам;  -Речевая активность детей в разных видах деятельности. </vt:lpstr>
      <vt:lpstr>1 этап – подготовительный Организация предметно – развивающей среды в группе: «Мы играем»</vt:lpstr>
      <vt:lpstr> «Учимся строить»</vt:lpstr>
      <vt:lpstr>                                2 этап – накопление знаний                                                                                Воспитатели + дети                          Играли:         с куклами - « Угостим куклу чаем», «Укладываем спать»,  « Кукла проснулась» и т. д. ;        машинами – « Дом для машины», «Приехал Мишка на машине», «Покатаем кукол», «Ремонт машины», и т.д.        строительным материалом – « Строим мебель для игрушек», «Домики для игрушек», «Скамеечки для игрушек», «Машины»,и т.д.        дидактические игры – « Мишкины игрушки», «Чудесный мешочек», «Разрезные картинки», «Подарки для игрушек», и т.д.         игры для развития мелкой моторики – «Цветочная полянка», сминание пальцами комочков из бумаги, «Золушка» (перебирали крупу), «Волшебные мешочки», и т.д.                                                                         Читали:                                                                        стихи,                                                                        потешки.                                                                           Рассматривали:                                                                          иллюстрации,                                                                          предметные картинки.</vt:lpstr>
      <vt:lpstr>Слайд 11</vt:lpstr>
      <vt:lpstr>Слайд 12</vt:lpstr>
      <vt:lpstr>3 этап – заключительный                                                                                 Воспитатели +  родители   1)Информационный блок для родителей (воспитатели) :  Особенности развития эмоциональной сферы;  Особенности предметно - отобразительной игры;  История возникновения игрушки;   Игры на подражание и взаимодействия;    Фото – выставка мы играем вместе с мамой . Выставка «Моя любимая игрушка»</vt:lpstr>
      <vt:lpstr>Слайд 14</vt:lpstr>
      <vt:lpstr>Слайд 15</vt:lpstr>
      <vt:lpstr>Спасибо за внимание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Цели проекта:</dc:title>
  <dc:creator>www.PHILka.RU</dc:creator>
  <cp:lastModifiedBy>пк</cp:lastModifiedBy>
  <cp:revision>89</cp:revision>
  <dcterms:created xsi:type="dcterms:W3CDTF">2014-04-11T10:02:30Z</dcterms:created>
  <dcterms:modified xsi:type="dcterms:W3CDTF">2024-06-06T07:41:26Z</dcterms:modified>
  <cp:contentType>Документ</cp:contentTyp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0x010100D56419C356FC3B4E9CDFA895BA2F7DA8</vt:lpwstr>
  </property>
</Properties>
</file>