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0" r:id="rId6"/>
    <p:sldId id="256" r:id="rId7"/>
    <p:sldId id="259" r:id="rId8"/>
    <p:sldId id="263" r:id="rId9"/>
    <p:sldId id="258" r:id="rId10"/>
    <p:sldId id="262" r:id="rId11"/>
    <p:sldId id="264" r:id="rId12"/>
    <p:sldId id="265" r:id="rId13"/>
    <p:sldId id="266" r:id="rId14"/>
    <p:sldId id="278" r:id="rId15"/>
    <p:sldId id="279" r:id="rId16"/>
    <p:sldId id="277" r:id="rId17"/>
    <p:sldId id="274" r:id="rId18"/>
    <p:sldId id="276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3D90-BE0F-4BA7-B4D0-538A4F923398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495-94AA-4794-9023-3E09503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3D90-BE0F-4BA7-B4D0-538A4F923398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495-94AA-4794-9023-3E09503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3D90-BE0F-4BA7-B4D0-538A4F923398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495-94AA-4794-9023-3E09503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3D90-BE0F-4BA7-B4D0-538A4F923398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495-94AA-4794-9023-3E09503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3D90-BE0F-4BA7-B4D0-538A4F923398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495-94AA-4794-9023-3E09503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3D90-BE0F-4BA7-B4D0-538A4F923398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495-94AA-4794-9023-3E09503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3D90-BE0F-4BA7-B4D0-538A4F923398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495-94AA-4794-9023-3E09503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3D90-BE0F-4BA7-B4D0-538A4F923398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495-94AA-4794-9023-3E09503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3D90-BE0F-4BA7-B4D0-538A4F923398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495-94AA-4794-9023-3E09503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3D90-BE0F-4BA7-B4D0-538A4F923398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495-94AA-4794-9023-3E09503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3D90-BE0F-4BA7-B4D0-538A4F923398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495-94AA-4794-9023-3E09503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23D90-BE0F-4BA7-B4D0-538A4F923398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D1495-94AA-4794-9023-3E09503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!_Мои документы\Мои рисунки\32402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08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Долгосрочный игровой проект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детей раннего возраста « Зайчик».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Моя любимая игрушка»</a:t>
            </a:r>
            <a:r>
              <a:rPr lang="ru-RU" sz="67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43042" y="4429132"/>
            <a:ext cx="5500726" cy="18526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Третьякова Юлия Михайловна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bawi.ru/images/resize/750-750-skameika_im_to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19" y="1428736"/>
            <a:ext cx="1586053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!_Мои документы\Мои рисунки\32402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07"/>
            <a:ext cx="9144000" cy="68308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6929486" cy="321471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этап – накопление знаний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Воспитатели + дети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                   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Играли: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куклами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« Угостим куклу чаем», «Укладываем спать»,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 Кукла проснулась» и т. д. 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машинами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« Дом для машины», «Приехал Мишка на машине», «Покатаем кукол», «Ремонт машины», и т.д.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строительным материалом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« Строим мебель для игрушек», «Домики для игрушек», «Скамеечки для игрушек», «Машины»,и т.д.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« Мишкины игрушки», «Чудесный мешочек», «Разрезные картинки», «Подарки для игрушек», и т.д.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  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для развития мелкой моторики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«Цветочная полянка»,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сминание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пальцами комочков из бумаги, «Золушка» (перебирали крупу), «Волшебные мешочки», и т.д.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Читали: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стихи,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Рассматривали: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иллюстрации,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предметные картинки.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!_Мои документы\Мои рисунки\330026694634_812ee75dd897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357298"/>
            <a:ext cx="1562860" cy="221457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6" name="Рисунок 5" descr="KsvAsIErGG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754132"/>
            <a:ext cx="1296144" cy="1887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!_Мои документы\Мои рисунки\32402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144000" cy="6830893"/>
          </a:xfrm>
          <a:prstGeom prst="rect">
            <a:avLst/>
          </a:prstGeom>
          <a:noFill/>
        </p:spPr>
      </p:pic>
      <p:pic>
        <p:nvPicPr>
          <p:cNvPr id="10" name="Рисунок 9" descr="0QmzFPJGg5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25600">
            <a:off x="279957" y="1080595"/>
            <a:ext cx="3169809" cy="2099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hwrwxlksG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60648"/>
            <a:ext cx="2144018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jPMAyQejfl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97195">
            <a:off x="6682158" y="584362"/>
            <a:ext cx="2041600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nQGC3nGTQr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90876">
            <a:off x="776772" y="3956394"/>
            <a:ext cx="2447925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KYGwKBKxx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3573016"/>
            <a:ext cx="2122240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!_Мои документы\Мои рисунки\32402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830893"/>
          </a:xfrm>
          <a:prstGeom prst="rect">
            <a:avLst/>
          </a:prstGeom>
          <a:noFill/>
        </p:spPr>
      </p:pic>
      <p:pic>
        <p:nvPicPr>
          <p:cNvPr id="11" name="Рисунок 10" descr="z2XWzilGWr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95783">
            <a:off x="596468" y="564670"/>
            <a:ext cx="2012689" cy="2055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OQ-LuRJQD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60648"/>
            <a:ext cx="2095822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hwrwxlksG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49382">
            <a:off x="6228184" y="404664"/>
            <a:ext cx="207201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hb_WMvSajG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717032"/>
            <a:ext cx="1728192" cy="2177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KsvAsIErGG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3501008"/>
            <a:ext cx="1800200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231006_0932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45442">
            <a:off x="7147286" y="3624039"/>
            <a:ext cx="1532675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91dnp7yxbD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99792" y="3429000"/>
            <a:ext cx="180020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!_Мои документы\Мои рисунки\32402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08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321471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этап – заключительный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Воспитатели +  родители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1)Информационный блок для родителей (воспитатели) 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Особенности развития эмоциональной сферы;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Особенности предметно -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отобразительной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игры;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История возникновения игрушки;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Игры на подражание и взаимодействия;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Фото – выставка мы играем вместе с мамой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Выставка «Моя любимая игрушка»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40606_121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501008"/>
            <a:ext cx="3312368" cy="256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YRb5avySpx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573016"/>
            <a:ext cx="3766299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!_Мои документы\Мои рисунки\32402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07"/>
            <a:ext cx="9144000" cy="68308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69269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Участие в всероссийском конкурсе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Название работы«Моя любимая игрушка»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 descr="gVEBThsQf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700808"/>
            <a:ext cx="6228184" cy="4401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!_Мои документы\Мои рисунки\32402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08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214290"/>
            <a:ext cx="757242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проекта: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Созданы условия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успешного развития эмоциональной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отзывчивости у детей третьего года жизни в процессе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формирования познавательной активности к игрушкам.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стали самостоятельны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отзывчивы и внимательны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друг другу, постоянно находящимся в группе игрушкам, людям которые окружали ребят.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Владеют элементарными навыками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продуктивной деятельности; владеют расширенным словарным запасом, навыками связной речи;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Проявляют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заботливое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ответственное отношение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друг другу.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RtmBCoGZoQ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933056"/>
            <a:ext cx="3816424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!_Мои документы\Мои рисунки\32402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08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85752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D:\!_Мои документы\Мои рисунки\2037025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86124"/>
            <a:ext cx="2814643" cy="2286016"/>
          </a:xfrm>
          <a:prstGeom prst="rect">
            <a:avLst/>
          </a:prstGeom>
          <a:noFill/>
        </p:spPr>
      </p:pic>
      <p:pic>
        <p:nvPicPr>
          <p:cNvPr id="14340" name="Picture 4" descr="D:\!_Мои документы\Мои рисунки\bebe de PM con coneji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643174" y="0"/>
            <a:ext cx="3008318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!_Мои документы\Мои рисунки\32402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07"/>
            <a:ext cx="9144000" cy="68308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46545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В данном возрасте дети многие игрушки используют не по назначению, не умеют играть с ними. Причинами данной проблемы являются  недостаточные знания детей о видах игрушек, их назначении и способах взаимодействия. Также дети имеют недостаточный опыт социального общения с другими детьми, позволяющего организовать совместную игру. Малый словарный запас детей и низкая речевая активность являются дополнительным препятствием для совместной деятельности с игрушками</a:t>
            </a:r>
            <a:r>
              <a:rPr lang="ru-RU" sz="3600" b="1" dirty="0" smtClean="0"/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8" name="Picture 3" descr="D:\!_Мои документы\Мои рисунки\skachat-shablon-portfolio-doshkolnik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3356992"/>
            <a:ext cx="1543807" cy="1938336"/>
          </a:xfrm>
          <a:prstGeom prst="rect">
            <a:avLst/>
          </a:prstGeom>
          <a:noFill/>
        </p:spPr>
      </p:pic>
      <p:pic>
        <p:nvPicPr>
          <p:cNvPr id="10" name="Рисунок 9" descr="RtmBCoGZoQ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789040"/>
            <a:ext cx="3816424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_Мои документы\Мои рисунки\32402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08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357298"/>
            <a:ext cx="7786742" cy="378621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2" descr="C:\Users\Лена\Desktop\Проекты ОВ\Картинки Игрушки\post-6520-016922400 1287597290_thum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56992"/>
            <a:ext cx="1365759" cy="2092981"/>
          </a:xfrm>
          <a:prstGeom prst="rect">
            <a:avLst/>
          </a:prstGeom>
          <a:noFill/>
        </p:spPr>
      </p:pic>
      <p:pic>
        <p:nvPicPr>
          <p:cNvPr id="7170" name="Picture 2" descr="D:\!_Мои документы\Мои рисунки\skachat-shablon-portfolio-doshkolni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142852"/>
            <a:ext cx="1714500" cy="2152650"/>
          </a:xfrm>
          <a:prstGeom prst="rect">
            <a:avLst/>
          </a:prstGeom>
          <a:noFill/>
        </p:spPr>
      </p:pic>
      <p:pic>
        <p:nvPicPr>
          <p:cNvPr id="7171" name="Picture 3" descr="D:\!_Мои документы\Мои рисунки\parovozik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77072"/>
            <a:ext cx="2857500" cy="16002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27584" y="908720"/>
            <a:ext cx="6192687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/>
              <a:t>формирование умения играть с игрушками</a:t>
            </a:r>
            <a:r>
              <a:rPr lang="en-US" sz="3200" b="1" dirty="0" smtClean="0"/>
              <a:t> </a:t>
            </a:r>
            <a:r>
              <a:rPr lang="ru-RU" sz="3200" b="1" dirty="0" smtClean="0"/>
              <a:t>через создание специальных условий.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!_Мои документы\Мои рисунки\32402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089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642918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pPr algn="ctr"/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!_Мои документы\Мои рисунки\EStd22v_HQ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142852"/>
            <a:ext cx="1937370" cy="109378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11560" y="1556792"/>
            <a:ext cx="8313814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детей: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Расширять представление об видах игрушек.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умение пользоваться игрушками по назначению.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умение играть совместно с другими детьми.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речевую активность детей.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педагогов: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Повысить компетентность педагога по данной теме за счет внедрения проектной деятельности.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Пополнить среду для самостоятельной деятельности детей.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родителей: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Расширить представления о значении игрушки, ее роли в игре ребенка.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Получить информацию о целесообразном педагогическом подборе игрушек.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Обогатить родительский опыт приемами взаимодействия и сотрудничества с ребенком в семье.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-mg0sV1jco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437112"/>
            <a:ext cx="1347614" cy="2204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!_Мои документы\Мои рисунки\32402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08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Процесс формирования познавательной активности к игрушкам у детей раннего возраста.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Педагогические условия развития эмоциональной отзывчивости у детей раннего возраста в процессе формирования познавательной активности к игрушкам.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Лена\Desktop\Проекты ОВ\Картинки Игрушки\1266883428_9b18a1327af1-ryerryiry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8012" y="4857760"/>
            <a:ext cx="2201051" cy="1351446"/>
          </a:xfrm>
          <a:prstGeom prst="rect">
            <a:avLst/>
          </a:prstGeom>
          <a:noFill/>
        </p:spPr>
      </p:pic>
      <p:pic>
        <p:nvPicPr>
          <p:cNvPr id="5" name="Picture 2" descr="C:\Users\Лена\Desktop\Проекты ОВ\Картинки Игрушки\1266883436_51d79152e3f9-ryerryiryo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28604"/>
            <a:ext cx="3096344" cy="805049"/>
          </a:xfrm>
          <a:prstGeom prst="rect">
            <a:avLst/>
          </a:prstGeom>
          <a:noFill/>
        </p:spPr>
      </p:pic>
      <p:pic>
        <p:nvPicPr>
          <p:cNvPr id="7" name="Рисунок 6" descr="JWJ9PKiG-F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573016"/>
            <a:ext cx="237626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!_Мои документы\Мои рисунки\32402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08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571480"/>
            <a:ext cx="685804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Создать условия психологической защищённости,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эмоционально – положительной атмосферы во время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совместной игровой деятельности педагога с детьми.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Организовать предметно-развивающую среду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соответствующую возрастным и индивидуальным особенностям детей.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Помочь ребёнку накопить чувственный опыт и выразить свои переживания.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Использовать методы педагогической интеграции.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Лена\Desktop\Проекты ОВ\Картинки Игрушки\86b_93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1" t="6153" r="6531" b="9177"/>
          <a:stretch>
            <a:fillRect/>
          </a:stretch>
        </p:blipFill>
        <p:spPr bwMode="auto">
          <a:xfrm>
            <a:off x="7500958" y="1214422"/>
            <a:ext cx="1349668" cy="1643074"/>
          </a:xfrm>
          <a:prstGeom prst="rect">
            <a:avLst/>
          </a:prstGeom>
          <a:noFill/>
        </p:spPr>
      </p:pic>
      <p:pic>
        <p:nvPicPr>
          <p:cNvPr id="5" name="Picture 2" descr="http://i.piccy.info/i7/4530a2f1786c82c51fde6be4e52b8cad/1-5-2357/51469173/249a82487c66696f0c6d985d44632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786322"/>
            <a:ext cx="1834985" cy="18772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D:\!_Мои документы\Мои рисунки\Новая папка (11)\Фото-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500570"/>
            <a:ext cx="2492097" cy="186907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!_Мои документы\Мои рисунки\32402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07"/>
            <a:ext cx="9144000" cy="68308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Ожидаемый результат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предметно-развивающей среды в виде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пособий и развивающих игр;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-Сплочение коллектива родители – воспитатель - дети;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-Овладение детьми знаниями о свойствах, качествах и функциональном назначении игрушек и пособий;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-Проявления доброты и заботы, бережного отношения к игрушкам;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-Речевая активность детей в разных видах деятельности.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Лена\Desktop\Проекты ОВ\Картинки Игрушки\1266883443_7e01acb4fd2a-ryerryiry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16"/>
          <a:stretch>
            <a:fillRect/>
          </a:stretch>
        </p:blipFill>
        <p:spPr bwMode="auto">
          <a:xfrm>
            <a:off x="7500958" y="142852"/>
            <a:ext cx="1429615" cy="1643074"/>
          </a:xfrm>
          <a:prstGeom prst="rect">
            <a:avLst/>
          </a:prstGeom>
          <a:noFill/>
        </p:spPr>
      </p:pic>
      <p:pic>
        <p:nvPicPr>
          <p:cNvPr id="8" name="Рисунок 7" descr="acHfxAux2c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77072"/>
            <a:ext cx="3240360" cy="2160240"/>
          </a:xfrm>
          <a:prstGeom prst="rect">
            <a:avLst/>
          </a:prstGeom>
        </p:spPr>
      </p:pic>
      <p:pic>
        <p:nvPicPr>
          <p:cNvPr id="9" name="Рисунок 8" descr="BgRGCOcwdX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645024"/>
            <a:ext cx="1923678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!_Мои документы\Мои рисунки\32402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08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предметно – развивающей среды в группе: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«Мы играем»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!_Мои документы\Мои рисунки\Новая папка (11)\Фото-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0103">
            <a:off x="6137278" y="2232108"/>
            <a:ext cx="2762270" cy="209856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9" name="Рисунок 8" descr="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10727">
            <a:off x="683568" y="1988840"/>
            <a:ext cx="1964360" cy="2322315"/>
          </a:xfrm>
          <a:prstGeom prst="rect">
            <a:avLst/>
          </a:prstGeom>
        </p:spPr>
      </p:pic>
      <p:pic>
        <p:nvPicPr>
          <p:cNvPr id="10" name="Рисунок 9" descr="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93002">
            <a:off x="2405515" y="4650437"/>
            <a:ext cx="3253182" cy="1880800"/>
          </a:xfrm>
          <a:prstGeom prst="rect">
            <a:avLst/>
          </a:prstGeom>
        </p:spPr>
      </p:pic>
      <p:pic>
        <p:nvPicPr>
          <p:cNvPr id="11" name="Рисунок 10" descr="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2204864"/>
            <a:ext cx="1631008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!_Мои документы\Мои рисунки\32402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08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«Учимся строить»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!_Мои документы\Мои рисунки\images (3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8026" y="642918"/>
            <a:ext cx="1453171" cy="1143008"/>
          </a:xfrm>
          <a:prstGeom prst="rect">
            <a:avLst/>
          </a:prstGeom>
          <a:noFill/>
        </p:spPr>
      </p:pic>
      <p:pic>
        <p:nvPicPr>
          <p:cNvPr id="8" name="Рисунок 7" descr="r-exQJd_IK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556792"/>
            <a:ext cx="2627784" cy="2492598"/>
          </a:xfrm>
          <a:prstGeom prst="rect">
            <a:avLst/>
          </a:prstGeom>
        </p:spPr>
      </p:pic>
      <p:pic>
        <p:nvPicPr>
          <p:cNvPr id="9" name="Рисунок 8" descr="YtyByJcHB7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61576">
            <a:off x="557053" y="2994702"/>
            <a:ext cx="1974804" cy="2378664"/>
          </a:xfrm>
          <a:prstGeom prst="rect">
            <a:avLst/>
          </a:prstGeom>
        </p:spPr>
      </p:pic>
      <p:pic>
        <p:nvPicPr>
          <p:cNvPr id="10" name="Рисунок 9" descr="gGT0W88GzB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49355">
            <a:off x="6465078" y="2984154"/>
            <a:ext cx="2129937" cy="2681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56419C356FC3B4E9CDFA895BA2F7DA8" ma:contentTypeVersion="0" ma:contentTypeDescription="Создание документа." ma:contentTypeScope="" ma:versionID="e3080723b584dfd1cfb5ab610040c340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92AD123-FFAD-4BBE-B714-483E9204C1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93DD33-7FFC-4F21-B06D-EFA3F4539A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49AE39F-BE15-413A-AC42-04CAA13B44FF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209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Долгосрочный игровой проект  для детей раннего возраста « Зайчик».   « Моя любимая игрушка»    </vt:lpstr>
      <vt:lpstr>Актуальность проблемы   В данном возрасте дети многие игрушки используют не по назначению, не умеют играть с ними. Причинами данной проблемы являются  недостаточные знания детей о видах игрушек, их назначении и способах взаимодействия. Также дети имеют недостаточный опыт социального общения с другими детьми, позволяющего организовать совместную игру. Малый словарный запас детей и низкая речевая активность являются дополнительным препятствием для совместной деятельности с игрушками.   </vt:lpstr>
      <vt:lpstr>Цель проекта:</vt:lpstr>
      <vt:lpstr>Слайд 4</vt:lpstr>
      <vt:lpstr>Объект исследования Процесс формирования познавательной активности к игрушкам у детей раннего возраста. Предмет исследования Педагогические условия развития эмоциональной отзывчивости у детей раннего возраста в процессе формирования познавательной активности к игрушкам.   </vt:lpstr>
      <vt:lpstr>Слайд 6</vt:lpstr>
      <vt:lpstr>Ожидаемый результат -Создание предметно-развивающей среды в виде  пособий и развивающих игр;  -Сплочение коллектива родители – воспитатель - дети;  -Овладение детьми знаниями о свойствах, качествах и функциональном назначении игрушек и пособий;  -Проявления доброты и заботы, бережного отношения к игрушкам;  -Речевая активность детей в разных видах деятельности. </vt:lpstr>
      <vt:lpstr>1 этап – подготовительный Организация предметно – развивающей среды в группе: «Мы играем»</vt:lpstr>
      <vt:lpstr> «Учимся строить»</vt:lpstr>
      <vt:lpstr>                                2 этап – накопление знаний                                                                                Воспитатели + дети                          Играли:         с куклами - « Угостим куклу чаем», «Укладываем спать»,  « Кукла проснулась» и т. д. ;        машинами – « Дом для машины», «Приехал Мишка на машине», «Покатаем кукол», «Ремонт машины», и т.д.        строительным материалом – « Строим мебель для игрушек», «Домики для игрушек», «Скамеечки для игрушек», «Машины»,и т.д.        дидактические игры – « Мишкины игрушки», «Чудесный мешочек», «Разрезные картинки», «Подарки для игрушек», и т.д.         игры для развития мелкой моторики – «Цветочная полянка», сминание пальцами комочков из бумаги, «Золушка» (перебирали крупу), «Волшебные мешочки», и т.д.                                                                         Читали:                                                                        стихи,                                                                        потешки.                                                                           Рассматривали:                                                                          иллюстрации,                                                                          предметные картинки.</vt:lpstr>
      <vt:lpstr>Слайд 11</vt:lpstr>
      <vt:lpstr>Слайд 12</vt:lpstr>
      <vt:lpstr>3 этап – заключительный                                                                                 Воспитатели +  родители   1)Информационный блок для родителей (воспитатели) :  Особенности развития эмоциональной сферы;  Особенности предметно - отобразительной игры;  История возникновения игрушки;   Игры на подражание и взаимодействия;    Фото – выставка мы играем вместе с мамой . Выставка «Моя любимая игрушка»</vt:lpstr>
      <vt:lpstr>Слайд 14</vt:lpstr>
      <vt:lpstr>Слайд 15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проекта:</dc:title>
  <dc:creator>www.PHILka.RU</dc:creator>
  <cp:lastModifiedBy>пк</cp:lastModifiedBy>
  <cp:revision>89</cp:revision>
  <dcterms:created xsi:type="dcterms:W3CDTF">2014-04-11T10:02:30Z</dcterms:created>
  <dcterms:modified xsi:type="dcterms:W3CDTF">2024-06-06T07:41:26Z</dcterms:modified>
  <cp:contentType>Документ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0x010100D56419C356FC3B4E9CDFA895BA2F7DA8</vt:lpwstr>
  </property>
</Properties>
</file>