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5" autoAdjust="0"/>
    <p:restoredTop sz="94660"/>
  </p:normalViewPr>
  <p:slideViewPr>
    <p:cSldViewPr snapToGrid="0">
      <p:cViewPr>
        <p:scale>
          <a:sx n="41" d="100"/>
          <a:sy n="41" d="100"/>
        </p:scale>
        <p:origin x="-78" y="-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97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791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016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929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8183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7545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461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181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6896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401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978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67853-1D5C-49CE-853D-3DF59702C457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77716-04DE-4F39-B37D-3A16968C1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709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2539" y="214703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ДОЛЖЕН ЗНАТЬ И УМЕТЬ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УЧЕБНОГО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689231"/>
            <a:ext cx="10515600" cy="148773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Быкова Марина Александровна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476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680" y="406400"/>
            <a:ext cx="11196320" cy="61163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ОЗНАКОМЛЕНИЕ С ПРЕДМЕТНЫМ </a:t>
            </a:r>
            <a:r>
              <a:rPr lang="ru-RU" b="1" dirty="0" smtClean="0">
                <a:solidFill>
                  <a:srgbClr val="FF0000"/>
                </a:solidFill>
              </a:rPr>
              <a:t>ОКРУЖЕНИЕМ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называет объекты окружающего мира, признаки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предметов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их функции и назначение.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называет свойства (прочность, твёрдость, мягкость) разных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материалов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(дерево, бумага, ткань, глина, стекло, пластмасса,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резина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кожа и пр.).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984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040" y="365760"/>
            <a:ext cx="11358880" cy="613664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ОЗНАКОМЛЕНИЕ С СОЦИАЛЬНЫМ МИРОМ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представление о правилах поведения в общественных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Знает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 называет виды транспорта.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первичные представления о школе, культурных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объектах,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различных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профессиях, называет их.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Знает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название поселка, страны, государственных праздников,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 специальных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служб (полиция, пожарная, скорая и пр.). Имеет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 представление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 Российской армии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5264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5539" y="3833446"/>
            <a:ext cx="4096461" cy="302455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20" y="386080"/>
            <a:ext cx="11277600" cy="615696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«Познавательное развитие</a:t>
            </a:r>
            <a:r>
              <a:rPr lang="ru-RU" sz="3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МИРОМ ПРИРОДЫ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птицах, насекомых, домашних питомцах,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диких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домашних животных и птиц (их детенышей),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пресмыкающихся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называет овощи, фрукты, ягоды, грибы, комнатные 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лекарственные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растения, деревья.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явлениях и объектах живой и неживой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природы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об условиях,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жизни людей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животных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растений (воздух, вода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и т.п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 Имеет представления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свойствах воды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песка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снега.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называет времена года, их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признаки и  изменения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природе.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12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040" y="345440"/>
            <a:ext cx="11257280" cy="615696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РАЗВИТИЕ»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соблюдении (и нарушении) моральных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норм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общества, ближайшего окружения.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элементарной вежливости. Самостоятельно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или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напоминанию говорит «спасибо», «здравствуйте», «до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свидания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«простите».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детям и взрослым, не вмешивается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разговор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взрослых, обращает внимание на хорошие поступки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 других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32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440" y="487680"/>
            <a:ext cx="11419840" cy="60350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совместно в подвижных играх и физических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упражнениях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согласовывать движения. Соблюдает элементарные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правила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коллективных играх.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общаться спокойно, без крика.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одеваться и раздеваться; следить за своим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внешним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видом.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себе: знает свое имя и фамилию, возраст,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домашний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адрес. Имеет первичные гендерные представления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мужчины - смелые, сильные; женщины - нежные, заботливые).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своей семьи, их имена, имеет представления о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родственных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отношениях, своих правах и обязанностях.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352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320" y="589280"/>
            <a:ext cx="11277600" cy="585216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навыки поведения во время еды, умывания,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самостоятельно пользуется, салфеткой, расчёской и носовым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платком.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выполнять поручения, поддерживать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порядок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рабочем месте.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труду взрослых и детей.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об основах безопасного поведения в природе,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быту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дорогах.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39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325120"/>
            <a:ext cx="11379200" cy="62788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 развитие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 РАЗВИТИЕ»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искусству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искусству, творчеству, фольклору, литературе,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жанры и виды искусства: стихи, проза. песни, музыка,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танцы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скульптура и т.д.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называет основные средства выразительности: цвет,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форму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величину, ритм, движение. жест, звук и т.д.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4567" y="-337587"/>
            <a:ext cx="3712332" cy="380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294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680" y="955040"/>
            <a:ext cx="11297920" cy="5547360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 отдельные предметы и создавать сюжетные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композиции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повторяя изображения одних и тех же предметов.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пользуется карандашами, фломастерами, кистью 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красками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endParaRPr lang="ru-RU" b="1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различные приемы лепки: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прищипывание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вытягивание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сглаживание, вдавливание.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пользоваться стекой.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27923" y="3081243"/>
            <a:ext cx="2364077" cy="377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516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360" y="690880"/>
            <a:ext cx="10932160" cy="56083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держать ножницы и пользоваться ими.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 по прямой линии детали разной длины, круглые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формы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квадрата, овальные из прямоугольника путем </a:t>
            </a:r>
            <a:r>
              <a:rPr lang="ru-RU" sz="3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скругления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углов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вырезает и наклеивает детали.</a:t>
            </a:r>
          </a:p>
          <a:p>
            <a:pPr marL="0" indent="0">
              <a:buNone/>
            </a:pPr>
            <a:r>
              <a:rPr lang="ru-RU" sz="30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Конструктивно-модельная деятельность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называет и правильно использует 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детали</a:t>
            </a:r>
          </a:p>
          <a:p>
            <a:pPr marL="0" indent="0">
              <a:buNone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строительного материала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образец постройки.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сгибать 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прямоугольный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пополам, 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совмещая стороны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углы.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31360" y="3704492"/>
            <a:ext cx="3460640" cy="315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564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200" y="445477"/>
            <a:ext cx="10789920" cy="5975643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деятельность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произведение до конца.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выразительные средства музыки: громко, тихо..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по высоте (в пределах октавы).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Поет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отставая и не опережая других.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танцевальные движения: двигаться в парах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кругу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ставить ногу на носок и на пятку, ритмично хлопать в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ладоши, выполнять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простейшие перестроения, подскоки.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2867" y="4273061"/>
            <a:ext cx="3446585" cy="258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44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 образовании» (ст.18) возлагает всю ответственность за воспитание детей на семью, а все остальные социальные институты (в том числе дошкольные учреждения) призваны содействовать и дополнять семейную воспитательную деятельность.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618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320" y="406400"/>
            <a:ext cx="11013440" cy="601472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</a:t>
            </a:r>
          </a:p>
          <a:p>
            <a:pPr marL="0" indent="0" algn="ctr">
              <a:buNone/>
            </a:pPr>
            <a:r>
              <a:rPr lang="ru-RU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marL="0" indent="0" algn="ctr">
              <a:buNone/>
            </a:pPr>
            <a:r>
              <a:rPr lang="ru-RU" sz="3000" b="1" dirty="0">
                <a:solidFill>
                  <a:srgbClr val="FF0000"/>
                </a:solidFill>
              </a:rPr>
              <a:t>«ФИЗИЧЕСКОЕ РАЗВИТИЕ»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Сформированы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ценности здоровья;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сформировано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вести здоровый образ жизни.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строении тела, о значении частей тела 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органов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 для жизни и здоровья человека.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питания, использует в пищу овощи и фрукты,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другие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продукты.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соблюдает культурно-гигиенические навыки.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бегать и ходить с согласованными движениями рук и ног.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прыгать на одной ноге, на двух ногах с продвижением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вперед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ориентируется в пространстве.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84492" y="-1"/>
            <a:ext cx="3407508" cy="25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878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080" y="568960"/>
            <a:ext cx="11338560" cy="593344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ползать, пролезать, подлезать, перелезать через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препятствия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перестроении умеет соблюдать дистанцию.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ведущую роль в игре, соблюдает правила в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коллективных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играх.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по сигналу.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исходное положение при метании мяча,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отбивает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 о землю правой и левой рукой, бросает и ловит 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мяч двумя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руками.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Старается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 себе психофизические 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качества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быстроту, выносливость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ловкость, гибкость.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759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800" y="270192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04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960" y="447040"/>
            <a:ext cx="10972800" cy="60960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</a:t>
            </a:r>
          </a:p>
          <a:p>
            <a:pPr marL="0" indent="0" algn="ctr">
              <a:buNone/>
            </a:pPr>
            <a:r>
              <a:rPr lang="ru-RU" sz="11200" dirty="0"/>
              <a:t> </a:t>
            </a:r>
            <a:r>
              <a:rPr lang="ru-RU" sz="11200" dirty="0" smtClean="0"/>
              <a:t>     </a:t>
            </a:r>
            <a:r>
              <a:rPr lang="ru-RU" sz="1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Работаем </a:t>
            </a:r>
            <a:r>
              <a:rPr lang="ru-RU" sz="1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стандарт дошкольного образования (ФГОС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ДО) разработан впервые в российской истории в соответствии с требованиями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вступившего в силу 1 сентября 2013 года Федерального Закона «Об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в Российской Федерации».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утверждён 17 октября 2013 года Приказом №1155 Министерства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науки РФ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призван нормативно обеспечить государственные гарантии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равенства возможностей для каждого ребенка в получении качественного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образования. В центре проекта стандарта находятся требования к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условиям, в том числе психолого-педагогическим, кадровым, материально-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техническим и финансовым.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125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200" y="386080"/>
            <a:ext cx="10891520" cy="603504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sz="51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не предусматривает проведение аттестации </a:t>
            </a:r>
            <a:endParaRPr lang="ru-RU" sz="51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оценивания) детей 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освоении </a:t>
            </a:r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 образовательных </a:t>
            </a:r>
            <a:endParaRPr lang="ru-RU" sz="51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требования к 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стандарта</a:t>
            </a:r>
          </a:p>
          <a:p>
            <a:pPr marL="0" indent="0">
              <a:buNone/>
            </a:pP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в виде целевых ориентиров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инициативность и самостоятельность ребенка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 в своих силах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отношение к себе и другим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взаимодействие со сверстниками и взрослыми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ребенка к фантазии, воображению, творчеству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любознательность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волевым усилиям и принятию самостоятельных решений </a:t>
            </a:r>
            <a:r>
              <a:rPr lang="ru-RU" sz="5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</a:t>
            </a:r>
            <a:r>
              <a:rPr lang="ru-RU" sz="51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523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7931" y="4126523"/>
            <a:ext cx="3824069" cy="27314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447040"/>
            <a:ext cx="11054080" cy="5933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                    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«Развитие речи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произносить все звуки родного языка.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Повторять за взрослыми звуки, слова, предложения.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Различать гласные и согласные звуки.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разницу между звуком и буквой.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Слышать звуки в начале, середине и в конце слова.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Употреблять существительные с обобщающим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значением: овощи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фрукты, ягоды, животные.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в речи слова, обозначающие предметы,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признаки  предметов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действия.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676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680" y="568960"/>
            <a:ext cx="11226800" cy="5953760"/>
          </a:xfrm>
        </p:spPr>
        <p:txBody>
          <a:bodyPr>
            <a:normAutofit fontScale="47500" lnSpcReduction="20000"/>
          </a:bodyPr>
          <a:lstStyle/>
          <a:p>
            <a:r>
              <a:rPr lang="ru-RU" sz="6400" b="1" dirty="0" smtClean="0">
                <a:solidFill>
                  <a:schemeClr val="accent1">
                    <a:lumMod val="75000"/>
                  </a:schemeClr>
                </a:solidFill>
              </a:rPr>
              <a:t>Согласовывать </a:t>
            </a:r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слова в роде, числе, падеже.</a:t>
            </a:r>
          </a:p>
          <a:p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Употреблять предложения с однородными членами.</a:t>
            </a:r>
          </a:p>
          <a:p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Пересказывать небольшие литературные тексты, составлять</a:t>
            </a:r>
          </a:p>
          <a:p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рассказ по сюжетной картине, игрушке, предметам.</a:t>
            </a:r>
          </a:p>
          <a:p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Уметь отвечать на вопросы по содержанию прочитанного.</a:t>
            </a:r>
          </a:p>
          <a:p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Уметь описывать предметы.</a:t>
            </a:r>
          </a:p>
          <a:p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Уметь составлять рассказы по картинкам.</a:t>
            </a:r>
          </a:p>
          <a:p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Читать наизусть небольшие стихотворения;</a:t>
            </a:r>
          </a:p>
          <a:p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Использовать в речи существительные, обозначающие</a:t>
            </a:r>
          </a:p>
          <a:p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профессии.</a:t>
            </a:r>
          </a:p>
          <a:p>
            <a:pPr marL="0" indent="0">
              <a:buNone/>
            </a:pPr>
            <a:r>
              <a:rPr lang="ru-RU" sz="6400" b="1" dirty="0" smtClean="0">
                <a:solidFill>
                  <a:schemeClr val="accent1">
                    <a:lumMod val="75000"/>
                  </a:schemeClr>
                </a:solidFill>
              </a:rPr>
              <a:t>Воспроизводить </a:t>
            </a:r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содержание художественных произведений с</a:t>
            </a:r>
          </a:p>
          <a:p>
            <a:pPr marL="0" indent="0">
              <a:buNone/>
            </a:pPr>
            <a:r>
              <a:rPr lang="ru-RU" sz="6400" b="1" dirty="0">
                <a:solidFill>
                  <a:schemeClr val="accent1">
                    <a:lumMod val="75000"/>
                  </a:schemeClr>
                </a:solidFill>
              </a:rPr>
              <a:t>помощью вопросов воспитателя.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956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65760" y="447040"/>
            <a:ext cx="11480800" cy="613664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«Познавательное развитие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ru-RU" sz="3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ФЭМП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(формирование элементарных математических навыков)</a:t>
            </a:r>
          </a:p>
          <a:p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соотносить понятия «один», «много», «равно».</a:t>
            </a:r>
          </a:p>
          <a:p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 от 1 до 5 и обратно.</a:t>
            </a:r>
          </a:p>
          <a:p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порядковым счетом (отвечает на вопрос «сколько?» -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1,2,3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…), количественным счетом (отвечает на вопрос «который по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счету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 - первый, второй, третий…)</a:t>
            </a:r>
          </a:p>
          <a:p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 5 предметов разной длины, высоты,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раскладывая 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в возрастающем порядке по длине, высоте;</a:t>
            </a:r>
          </a:p>
          <a:p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называет геометрические фигуры, умеет их сравнивать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друг 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другом. Имеет представление об объемных геометрических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фигурах</a:t>
            </a:r>
            <a:r>
              <a:rPr 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92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280" y="386080"/>
            <a:ext cx="11033760" cy="607568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Различает и называет части суток, их последовательность.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движения от себя (направо, налево,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вперёд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назад, вверх, вниз).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правую и левую руку.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называет основные детали строительного материала (куб,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брусок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пластины).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образец постройки: выделяет основные части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различает их по величине и форме.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конструировать из бумаги: сгибать прямоугольный лист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бумаги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пополам, совмещая стороны и углы.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вычленять признаки предметов (цвет, форму, величину).</a:t>
            </a:r>
          </a:p>
          <a:p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 значение слов «вчера», «сегодня», «завтра».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60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04800"/>
            <a:ext cx="11440160" cy="62788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«Познавательное развитие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ПОЗНАВАТЕЛЬНО-ИССЛЕДОВАТЕЛЬСКОЙ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 с обобщёнными способами исследования разных объектов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окружающей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с помощью специально разработанных систем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эталонов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перцептивных действий.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ряд последовательных действий в соответствие с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задачей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алгоритмом деятельности.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выделять цвет, форму, величину, размер, вес как признаки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предметов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задействовать все органы чувств (осязание, зрение, слух,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вкус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обоняние) в соответствующей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934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1541</Words>
  <Application>Microsoft Office PowerPoint</Application>
  <PresentationFormat>Произвольный</PresentationFormat>
  <Paragraphs>210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ЧТО ДОЛЖЕН ЗНАТЬ И УМЕТЬ  ДОШКОЛЬНИК 5-6 ЛЕТ  К КОНЦУ УЧЕБНОГО ГОДА </vt:lpstr>
      <vt:lpstr>Слайд 2</vt:lpstr>
      <vt:lpstr>Слайд 3</vt:lpstr>
      <vt:lpstr>Слайд 4</vt:lpstr>
      <vt:lpstr>Слайд 5</vt:lpstr>
      <vt:lpstr>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СПАСИБО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111</cp:lastModifiedBy>
  <cp:revision>22</cp:revision>
  <dcterms:created xsi:type="dcterms:W3CDTF">2020-09-24T15:01:02Z</dcterms:created>
  <dcterms:modified xsi:type="dcterms:W3CDTF">2020-09-29T09:19:16Z</dcterms:modified>
</cp:coreProperties>
</file>