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699" y="8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EB57-BD59-4961-97F2-FDBFF7366FEB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6F89-79D3-4DDB-88D7-2A47AA612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EB57-BD59-4961-97F2-FDBFF7366FEB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6F89-79D3-4DDB-88D7-2A47AA612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EB57-BD59-4961-97F2-FDBFF7366FEB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6F89-79D3-4DDB-88D7-2A47AA612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EB57-BD59-4961-97F2-FDBFF7366FEB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6F89-79D3-4DDB-88D7-2A47AA612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EB57-BD59-4961-97F2-FDBFF7366FEB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6F89-79D3-4DDB-88D7-2A47AA612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EB57-BD59-4961-97F2-FDBFF7366FEB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6F89-79D3-4DDB-88D7-2A47AA612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EB57-BD59-4961-97F2-FDBFF7366FEB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6F89-79D3-4DDB-88D7-2A47AA612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EB57-BD59-4961-97F2-FDBFF7366FEB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6F89-79D3-4DDB-88D7-2A47AA612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EB57-BD59-4961-97F2-FDBFF7366FEB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6F89-79D3-4DDB-88D7-2A47AA612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EB57-BD59-4961-97F2-FDBFF7366FEB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6F89-79D3-4DDB-88D7-2A47AA612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EB57-BD59-4961-97F2-FDBFF7366FEB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6F89-79D3-4DDB-88D7-2A47AA612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EEB57-BD59-4961-97F2-FDBFF7366FEB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16F89-79D3-4DDB-88D7-2A47AA612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detskiy-sad.com/wp-content/uploads/2014/12/krasochniy-fon-dla-oformlenia-dou_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24" y="35496"/>
            <a:ext cx="6768752" cy="90730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56792" y="196560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ПРОЕКТ</a:t>
            </a:r>
          </a:p>
          <a:p>
            <a:pPr algn="ctr"/>
            <a:r>
              <a:rPr lang="ru-RU" b="1" dirty="0" smtClean="0"/>
              <a:t>«МОЛОЧНЫЙ КОМПЛЕКС»</a:t>
            </a:r>
            <a:endParaRPr lang="ru-RU" b="1" dirty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076589"/>
              </p:ext>
            </p:extLst>
          </p:nvPr>
        </p:nvGraphicFramePr>
        <p:xfrm>
          <a:off x="500042" y="1285852"/>
          <a:ext cx="4357702" cy="4725745"/>
        </p:xfrm>
        <a:graphic>
          <a:graphicData uri="http://schemas.openxmlformats.org/drawingml/2006/table">
            <a:tbl>
              <a:tblPr/>
              <a:tblGrid>
                <a:gridCol w="2241032"/>
                <a:gridCol w="2116670"/>
              </a:tblGrid>
              <a:tr h="26712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latin typeface="Times New Roman"/>
                          <a:ea typeface="Calibri"/>
                          <a:cs typeface="Times New Roman"/>
                        </a:rPr>
                        <a:t>Авторы: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Calibri"/>
                          <a:ea typeface="Calibri"/>
                          <a:cs typeface="Calibri"/>
                        </a:rPr>
                        <a:t>Воспитанница старшей группы</a:t>
                      </a:r>
                      <a:r>
                        <a:rPr lang="ru-RU" sz="1400" b="1" i="1" dirty="0">
                          <a:latin typeface="Algerian"/>
                          <a:ea typeface="Calibri"/>
                          <a:cs typeface="Algerian"/>
                        </a:rPr>
                        <a:t>«</a:t>
                      </a:r>
                      <a:r>
                        <a:rPr lang="ru-RU" sz="1400" b="1" i="1" dirty="0">
                          <a:latin typeface="Calibri"/>
                          <a:ea typeface="Calibri"/>
                          <a:cs typeface="Calibri"/>
                        </a:rPr>
                        <a:t>Петушок</a:t>
                      </a:r>
                      <a:r>
                        <a:rPr lang="ru-RU" sz="1400" b="1" i="1" dirty="0">
                          <a:latin typeface="Algerian"/>
                          <a:ea typeface="Calibri"/>
                          <a:cs typeface="Algeri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Cambria"/>
                          <a:ea typeface="Calibri"/>
                          <a:cs typeface="Cambria"/>
                        </a:rPr>
                        <a:t>МКДОУ</a:t>
                      </a:r>
                      <a:r>
                        <a:rPr lang="ru-RU" sz="1400" b="1" i="1" dirty="0" smtClean="0">
                          <a:latin typeface="Algerian"/>
                          <a:ea typeface="Calibri"/>
                          <a:cs typeface="Algerian"/>
                        </a:rPr>
                        <a:t>«</a:t>
                      </a:r>
                      <a:r>
                        <a:rPr lang="ru-RU" sz="1400" b="1" i="1" dirty="0" smtClean="0">
                          <a:latin typeface="Cambria"/>
                          <a:ea typeface="Calibri"/>
                          <a:cs typeface="Cambria"/>
                        </a:rPr>
                        <a:t>Детский </a:t>
                      </a:r>
                      <a:r>
                        <a:rPr lang="ru-RU" sz="1400" b="1" i="1" dirty="0" err="1" smtClean="0">
                          <a:latin typeface="Cambria"/>
                          <a:ea typeface="Calibri"/>
                          <a:cs typeface="Cambria"/>
                        </a:rPr>
                        <a:t>сад</a:t>
                      </a:r>
                      <a:r>
                        <a:rPr lang="ru-RU" sz="1400" b="1" i="1" dirty="0" err="1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400" b="1" i="1" dirty="0">
                          <a:latin typeface="Algerian"/>
                          <a:ea typeface="Calibri"/>
                          <a:cs typeface="Times New Roman"/>
                        </a:rPr>
                        <a:t> 23 </a:t>
                      </a:r>
                      <a:r>
                        <a:rPr lang="ru-RU" sz="1400" b="1" i="1" dirty="0">
                          <a:latin typeface="Algerian"/>
                          <a:ea typeface="Calibri"/>
                          <a:cs typeface="Algerian"/>
                        </a:rPr>
                        <a:t>«</a:t>
                      </a:r>
                      <a:r>
                        <a:rPr lang="ru-RU" sz="1400" b="1" i="1" dirty="0">
                          <a:latin typeface="Cambria"/>
                          <a:ea typeface="Calibri"/>
                          <a:cs typeface="Cambria"/>
                        </a:rPr>
                        <a:t>Теремок</a:t>
                      </a:r>
                      <a:r>
                        <a:rPr lang="ru-RU" sz="1400" b="1" i="1" dirty="0">
                          <a:latin typeface="Algerian"/>
                          <a:ea typeface="Calibri"/>
                          <a:cs typeface="Algerian"/>
                        </a:rPr>
                        <a:t>»</a:t>
                      </a:r>
                      <a:r>
                        <a:rPr lang="ru-RU" sz="1400" b="1" i="1" dirty="0">
                          <a:latin typeface="Algeri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400" b="1" i="1" dirty="0">
                          <a:latin typeface="Cambria"/>
                          <a:ea typeface="Calibri"/>
                          <a:cs typeface="Cambria"/>
                        </a:rPr>
                        <a:t>Болычева Даша</a:t>
                      </a:r>
                      <a:r>
                        <a:rPr lang="ru-RU" sz="1400" b="1" i="1" dirty="0">
                          <a:latin typeface="Algerian"/>
                          <a:ea typeface="Calibri"/>
                          <a:cs typeface="Times New Roman"/>
                        </a:rPr>
                        <a:t>.         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Cambria"/>
                          <a:ea typeface="Calibri"/>
                          <a:cs typeface="Cambria"/>
                        </a:rPr>
                        <a:t>Увлекается</a:t>
                      </a:r>
                      <a:r>
                        <a:rPr lang="ru-RU" sz="1400" b="1" i="1" dirty="0">
                          <a:latin typeface="Algerian"/>
                          <a:ea typeface="Calibri"/>
                          <a:cs typeface="Times New Roman"/>
                        </a:rPr>
                        <a:t>; </a:t>
                      </a:r>
                      <a:r>
                        <a:rPr lang="ru-RU" sz="1400" b="1" i="1" dirty="0">
                          <a:latin typeface="Cambria"/>
                          <a:ea typeface="Calibri"/>
                          <a:cs typeface="Cambria"/>
                        </a:rPr>
                        <a:t>танцами</a:t>
                      </a:r>
                      <a:r>
                        <a:rPr lang="ru-RU" sz="1400" b="1" i="1" dirty="0">
                          <a:latin typeface="Algeri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="1" i="1" dirty="0">
                          <a:latin typeface="Cambria"/>
                          <a:ea typeface="Calibri"/>
                          <a:cs typeface="Cambria"/>
                        </a:rPr>
                        <a:t>любит рисовать</a:t>
                      </a:r>
                      <a:r>
                        <a:rPr lang="ru-RU" sz="1400" b="1" i="1" dirty="0">
                          <a:latin typeface="Algeri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="1" i="1" dirty="0">
                          <a:latin typeface="Cambria"/>
                          <a:ea typeface="Calibri"/>
                          <a:cs typeface="Cambria"/>
                        </a:rPr>
                        <a:t>занимается спортом</a:t>
                      </a:r>
                      <a:r>
                        <a:rPr lang="ru-RU" sz="1400" b="1" i="1" dirty="0">
                          <a:latin typeface="Algeri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="1" i="1" dirty="0">
                          <a:latin typeface="Cambria"/>
                          <a:ea typeface="Calibri"/>
                          <a:cs typeface="Cambria"/>
                        </a:rPr>
                        <a:t>конструировани</a:t>
                      </a:r>
                      <a:r>
                        <a:rPr lang="ru-RU" sz="1400" b="1" i="1" dirty="0">
                          <a:latin typeface="Calibri"/>
                          <a:ea typeface="Calibri"/>
                          <a:cs typeface="Calibri"/>
                        </a:rPr>
                        <a:t>ем</a:t>
                      </a:r>
                      <a:r>
                        <a:rPr lang="ru-RU" sz="1400" b="1" i="1" dirty="0">
                          <a:latin typeface="Algerian"/>
                          <a:ea typeface="Calibri"/>
                          <a:cs typeface="Times New Roman"/>
                        </a:rPr>
                        <a:t>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39" marR="476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39" marR="476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39" marR="476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Calibri"/>
                          <a:ea typeface="Calibri"/>
                          <a:cs typeface="Calibri"/>
                        </a:rPr>
                        <a:t>Воспитанник старшей группы </a:t>
                      </a:r>
                      <a:r>
                        <a:rPr lang="ru-RU" sz="1400" b="1" i="1" dirty="0">
                          <a:latin typeface="Algerian"/>
                          <a:ea typeface="Calibri"/>
                          <a:cs typeface="Algerian"/>
                        </a:rPr>
                        <a:t>«</a:t>
                      </a:r>
                      <a:r>
                        <a:rPr lang="ru-RU" sz="1400" b="1" i="1" dirty="0">
                          <a:latin typeface="Calibri"/>
                          <a:ea typeface="Calibri"/>
                          <a:cs typeface="Calibri"/>
                        </a:rPr>
                        <a:t>Петушок</a:t>
                      </a:r>
                      <a:r>
                        <a:rPr lang="ru-RU" sz="1400" b="1" i="1" dirty="0">
                          <a:latin typeface="Algerian"/>
                          <a:ea typeface="Calibri"/>
                          <a:cs typeface="Algerian"/>
                        </a:rPr>
                        <a:t>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Cambria"/>
                          <a:ea typeface="Calibri"/>
                          <a:cs typeface="Cambria"/>
                        </a:rPr>
                        <a:t>МКДОУ</a:t>
                      </a:r>
                      <a:r>
                        <a:rPr lang="ru-RU" sz="1400" b="1" i="1" dirty="0">
                          <a:latin typeface="Algerian"/>
                          <a:ea typeface="Calibri"/>
                          <a:cs typeface="Algerian"/>
                        </a:rPr>
                        <a:t>«</a:t>
                      </a:r>
                      <a:r>
                        <a:rPr lang="ru-RU" sz="1400" b="1" i="1" dirty="0">
                          <a:latin typeface="Cambria"/>
                          <a:ea typeface="Calibri"/>
                          <a:cs typeface="Cambria"/>
                        </a:rPr>
                        <a:t>Детский сад</a:t>
                      </a: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400" b="1" i="1" dirty="0">
                          <a:latin typeface="Algerian"/>
                          <a:ea typeface="Calibri"/>
                          <a:cs typeface="Times New Roman"/>
                        </a:rPr>
                        <a:t> 23 </a:t>
                      </a:r>
                      <a:r>
                        <a:rPr lang="ru-RU" sz="1400" b="1" i="1" dirty="0">
                          <a:latin typeface="Algerian"/>
                          <a:ea typeface="Calibri"/>
                          <a:cs typeface="Algerian"/>
                        </a:rPr>
                        <a:t>«</a:t>
                      </a:r>
                      <a:r>
                        <a:rPr lang="ru-RU" sz="1400" b="1" i="1" dirty="0">
                          <a:latin typeface="Cambria"/>
                          <a:ea typeface="Calibri"/>
                          <a:cs typeface="Cambria"/>
                        </a:rPr>
                        <a:t>Теремок</a:t>
                      </a:r>
                      <a:r>
                        <a:rPr lang="ru-RU" sz="1400" b="1" i="1" dirty="0">
                          <a:latin typeface="Algerian"/>
                          <a:ea typeface="Calibri"/>
                          <a:cs typeface="Algerian"/>
                        </a:rPr>
                        <a:t>»</a:t>
                      </a:r>
                      <a:r>
                        <a:rPr lang="ru-RU" sz="1400" b="1" i="1" dirty="0">
                          <a:latin typeface="Algerian"/>
                          <a:ea typeface="Calibri"/>
                          <a:cs typeface="Times New Roman"/>
                        </a:rPr>
                        <a:t>: </a:t>
                      </a:r>
                      <a:endParaRPr lang="ru-RU" sz="1400" b="1" i="1" dirty="0" smtClean="0">
                        <a:latin typeface="Algeri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 smtClean="0">
                          <a:latin typeface="Cambria"/>
                          <a:ea typeface="Calibri"/>
                          <a:cs typeface="Cambria"/>
                        </a:rPr>
                        <a:t>Лиханов</a:t>
                      </a:r>
                      <a:r>
                        <a:rPr lang="ru-RU" sz="1400" b="1" i="1" dirty="0" smtClean="0">
                          <a:latin typeface="Cambria"/>
                          <a:ea typeface="Calibri"/>
                          <a:cs typeface="Cambria"/>
                        </a:rPr>
                        <a:t> </a:t>
                      </a:r>
                      <a:r>
                        <a:rPr lang="ru-RU" sz="1400" b="1" i="1" dirty="0">
                          <a:latin typeface="Cambria"/>
                          <a:ea typeface="Calibri"/>
                          <a:cs typeface="Cambria"/>
                        </a:rPr>
                        <a:t>Миша</a:t>
                      </a:r>
                      <a:r>
                        <a:rPr lang="ru-RU" sz="1400" b="1" i="1" dirty="0">
                          <a:latin typeface="Algerian"/>
                          <a:ea typeface="Calibri"/>
                          <a:cs typeface="Times New Roman"/>
                        </a:rPr>
                        <a:t>.           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Cambria"/>
                          <a:ea typeface="Calibri"/>
                          <a:cs typeface="Cambria"/>
                        </a:rPr>
                        <a:t>Увлекается</a:t>
                      </a:r>
                      <a:r>
                        <a:rPr lang="ru-RU" sz="1400" b="1" i="1" dirty="0">
                          <a:latin typeface="Algerian"/>
                          <a:ea typeface="Calibri"/>
                          <a:cs typeface="Times New Roman"/>
                        </a:rPr>
                        <a:t>; </a:t>
                      </a:r>
                      <a:r>
                        <a:rPr lang="ru-RU" sz="1400" b="1" i="1" dirty="0">
                          <a:latin typeface="Cambria"/>
                          <a:ea typeface="Calibri"/>
                          <a:cs typeface="Cambria"/>
                        </a:rPr>
                        <a:t>конструированием</a:t>
                      </a:r>
                      <a:r>
                        <a:rPr lang="ru-RU" sz="1400" b="1" i="1" dirty="0">
                          <a:latin typeface="Algeri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="1" i="1" dirty="0">
                          <a:latin typeface="Cambria"/>
                          <a:ea typeface="Calibri"/>
                          <a:cs typeface="Cambria"/>
                        </a:rPr>
                        <a:t>любит лепить и рисов</a:t>
                      </a:r>
                      <a:r>
                        <a:rPr lang="ru-RU" sz="1400" b="1" i="1" dirty="0">
                          <a:latin typeface="Calibri"/>
                          <a:ea typeface="Calibri"/>
                          <a:cs typeface="Calibri"/>
                        </a:rPr>
                        <a:t>ать</a:t>
                      </a:r>
                      <a:r>
                        <a:rPr lang="ru-RU" sz="1400" b="1" i="1" dirty="0">
                          <a:latin typeface="Algerian"/>
                          <a:ea typeface="Calibri"/>
                          <a:cs typeface="Times New Roman"/>
                        </a:rPr>
                        <a:t>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39" marR="476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1" r="15213"/>
          <a:stretch/>
        </p:blipFill>
        <p:spPr>
          <a:xfrm>
            <a:off x="260648" y="3676962"/>
            <a:ext cx="2430865" cy="19186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5" r="53707" b="28269"/>
          <a:stretch/>
        </p:blipFill>
        <p:spPr>
          <a:xfrm>
            <a:off x="3212976" y="1250464"/>
            <a:ext cx="1753900" cy="2226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3.infourok.ru/uploads/ex/018a/0001af39-f6a7cc10/7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46"/>
            <a:ext cx="6858000" cy="91440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80" y="0"/>
            <a:ext cx="5843608" cy="6357950"/>
          </a:xfrm>
        </p:spPr>
        <p:txBody>
          <a:bodyPr>
            <a:normAutofit/>
          </a:bodyPr>
          <a:lstStyle/>
          <a:p>
            <a:pPr algn="l"/>
            <a:r>
              <a:rPr lang="ru-RU" sz="1400" b="1" u="sng" dirty="0" smtClean="0"/>
              <a:t>Цель </a:t>
            </a:r>
            <a:r>
              <a:rPr lang="ru-RU" sz="1400" b="1" u="sng" dirty="0"/>
              <a:t>проекта: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На основе конструктора- </a:t>
            </a:r>
            <a:r>
              <a:rPr lang="en-US" sz="1400" b="1" i="1" dirty="0"/>
              <a:t>LEGO education</a:t>
            </a:r>
            <a:r>
              <a:rPr lang="ru-RU" sz="1400" b="1" i="1" dirty="0"/>
              <a:t> «Набора с трубками», а также конструктора «</a:t>
            </a:r>
            <a:r>
              <a:rPr lang="en-US" sz="1400" b="1" i="1" dirty="0" err="1"/>
              <a:t>Klikko</a:t>
            </a:r>
            <a:r>
              <a:rPr lang="ru-RU" sz="1400" b="1" i="1" dirty="0"/>
              <a:t>» создали макет молочного комплекса с работающим механизмом(</a:t>
            </a:r>
            <a:r>
              <a:rPr lang="en-US" sz="1400" b="1" i="1" dirty="0"/>
              <a:t>KUBIO SMART TOYS</a:t>
            </a:r>
            <a:r>
              <a:rPr lang="ru-RU" sz="1400" b="1" i="1" dirty="0"/>
              <a:t>) , представляющий конвейерную ленту по производству молочной продукции.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/>
              <a:t>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u="sng" dirty="0"/>
              <a:t>Задачи проекта: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- познакомиться с системой производства молочной продукции;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-  определить основные части молочного комплекса;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-  составить план сборки молочного комплекса;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- сконструировать систему подачи молока из молочной фермы на молочный завод, для производства молочной продукции.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/>
              <a:t>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u="sng" dirty="0"/>
              <a:t>Проблема: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Дети видят в магазинах большой ассортимент молочных продуктов, а все знают, что  коровы живут в деревнях, совхозах и колхозах; возникает вопрос - каким образом молоко доставляется на </a:t>
            </a:r>
            <a:r>
              <a:rPr lang="ru-RU" sz="1400" b="1" i="1" dirty="0" err="1"/>
              <a:t>молзаводы</a:t>
            </a:r>
            <a:r>
              <a:rPr lang="ru-RU" sz="1400" b="1" i="1" dirty="0"/>
              <a:t> , так чтобы оно было свежим </a:t>
            </a:r>
            <a:r>
              <a:rPr lang="ru-RU" sz="1400" b="1" i="1" dirty="0" smtClean="0"/>
              <a:t>?</a:t>
            </a:r>
            <a:br>
              <a:rPr lang="ru-RU" sz="1400" b="1" i="1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u="sng" dirty="0" smtClean="0"/>
              <a:t>У </a:t>
            </a:r>
            <a:r>
              <a:rPr lang="ru-RU" sz="1400" b="1" u="sng" dirty="0"/>
              <a:t>ребят возникла своя идея!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А что если создать современный молочный комплекс по производству молочной продукции из самого свежего молока?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В комплексе будут жить коровы, которые будут есть свежую траву и давать свежее молоко, которое будет не посредственно поступать на молочный завод для производства свежих молочных продуктов, например; мороженное, молочные сырки, шоколадно – молочные батончики и </a:t>
            </a:r>
            <a:r>
              <a:rPr lang="ru-RU" sz="1400" b="1" i="1" dirty="0" smtClean="0"/>
              <a:t>т.д</a:t>
            </a:r>
            <a:r>
              <a:rPr lang="ru-RU" sz="1400" b="1" i="1" dirty="0"/>
              <a:t>.</a:t>
            </a:r>
            <a:r>
              <a:rPr lang="ru-RU" sz="1400" b="1" i="1" dirty="0" smtClean="0"/>
              <a:t>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/>
              <a:t> 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70" y="7000892"/>
            <a:ext cx="4900630" cy="51750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5" name="Рисунок 4" descr="20200206_170952.jpg"/>
          <p:cNvPicPr>
            <a:picLocks noChangeAspect="1"/>
          </p:cNvPicPr>
          <p:nvPr/>
        </p:nvPicPr>
        <p:blipFill>
          <a:blip r:embed="rId3" cstate="print"/>
          <a:srcRect l="11393" r="21519"/>
          <a:stretch>
            <a:fillRect/>
          </a:stretch>
        </p:blipFill>
        <p:spPr>
          <a:xfrm>
            <a:off x="1214422" y="6000760"/>
            <a:ext cx="3857652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70" y="7000892"/>
            <a:ext cx="4900630" cy="51750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6386" name="Picture 2" descr="https://ds03.infourok.ru/uploads/ex/018a/0001af39-f6a7cc10/7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001156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857232" y="3428993"/>
            <a:ext cx="20002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96" y="428596"/>
            <a:ext cx="159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Этапы сборки: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498032"/>
              </p:ext>
            </p:extLst>
          </p:nvPr>
        </p:nvGraphicFramePr>
        <p:xfrm>
          <a:off x="642918" y="785786"/>
          <a:ext cx="5643602" cy="7207703"/>
        </p:xfrm>
        <a:graphic>
          <a:graphicData uri="http://schemas.openxmlformats.org/drawingml/2006/table">
            <a:tbl>
              <a:tblPr/>
              <a:tblGrid>
                <a:gridCol w="3000396"/>
                <a:gridCol w="2643206"/>
              </a:tblGrid>
              <a:tr h="1659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24" marR="2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Сборка основы молочной фермы и кормушки для травы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24" marR="2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24" marR="2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Calibri"/>
                          <a:cs typeface="Times New Roman"/>
                        </a:rPr>
                        <a:t>Сборка механизма поступления молока с молочной фермы на завод для выпуска </a:t>
                      </a:r>
                      <a:r>
                        <a:rPr lang="ru-RU" sz="11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мороженного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i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i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i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i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24" marR="2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3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24" marR="2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Times New Roman"/>
                        </a:rPr>
                        <a:t>Сборка вращательного механизма, на которую поступает молочная продукция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24" marR="2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 smtClean="0">
                          <a:latin typeface="Times New Roman"/>
                          <a:ea typeface="Calibri"/>
                          <a:cs typeface="Times New Roman"/>
                        </a:rPr>
                        <a:t>Трудности</a:t>
                      </a:r>
                      <a:r>
                        <a:rPr lang="ru-RU" sz="1600" b="1" u="sng" dirty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Основная </a:t>
                      </a: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сложность состояла в том, как придумать  систему, подачи молока от коров на </a:t>
                      </a:r>
                      <a:r>
                        <a:rPr lang="ru-RU" sz="1600" b="1" i="1" dirty="0" err="1">
                          <a:latin typeface="Times New Roman"/>
                          <a:ea typeface="Calibri"/>
                          <a:cs typeface="Times New Roman"/>
                        </a:rPr>
                        <a:t>молзавод</a:t>
                      </a: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 и конвейерную ленту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24" marR="2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u="sng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u="sng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r>
                        <a:rPr lang="ru-RU" sz="1400" b="1" u="sng" dirty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Times New Roman"/>
                        </a:rPr>
                        <a:t>1.Узнали о способах доставки молока с молочных ферм,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Times New Roman"/>
                        </a:rPr>
                        <a:t>2.Узнали о важности и пользе свежего молока для людей,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Times New Roman"/>
                        </a:rPr>
                        <a:t>3. Собрали целый молочный комплекс.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24" marR="2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 descr="20200206_161449.jpg"/>
          <p:cNvPicPr>
            <a:picLocks noChangeAspect="1"/>
          </p:cNvPicPr>
          <p:nvPr/>
        </p:nvPicPr>
        <p:blipFill>
          <a:blip r:embed="rId3" cstate="print"/>
          <a:srcRect l="5179" r="9642"/>
          <a:stretch>
            <a:fillRect/>
          </a:stretch>
        </p:blipFill>
        <p:spPr>
          <a:xfrm>
            <a:off x="857232" y="785786"/>
            <a:ext cx="2524816" cy="1667322"/>
          </a:xfrm>
          <a:prstGeom prst="rect">
            <a:avLst/>
          </a:prstGeom>
        </p:spPr>
      </p:pic>
      <p:pic>
        <p:nvPicPr>
          <p:cNvPr id="10" name="Рисунок 9" descr="20200206_1614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32" y="2513500"/>
            <a:ext cx="2516180" cy="1415351"/>
          </a:xfrm>
          <a:prstGeom prst="rect">
            <a:avLst/>
          </a:prstGeom>
        </p:spPr>
      </p:pic>
      <p:pic>
        <p:nvPicPr>
          <p:cNvPr id="11" name="Рисунок 10" descr="20200206_1618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8" y="1285852"/>
            <a:ext cx="1928802" cy="1084951"/>
          </a:xfrm>
          <a:prstGeom prst="rect">
            <a:avLst/>
          </a:prstGeom>
        </p:spPr>
      </p:pic>
      <p:pic>
        <p:nvPicPr>
          <p:cNvPr id="12" name="Рисунок 11" descr="20200206_1709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8" y="2928926"/>
            <a:ext cx="1650986" cy="9286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38" y="4088019"/>
            <a:ext cx="2503509" cy="1408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8" t="15102" r="15175"/>
          <a:stretch/>
        </p:blipFill>
        <p:spPr>
          <a:xfrm>
            <a:off x="4460178" y="4476392"/>
            <a:ext cx="1568451" cy="16466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70" y="7000892"/>
            <a:ext cx="4900630" cy="51750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6386" name="Picture 2" descr="https://ds03.infourok.ru/uploads/ex/018a/0001af39-f6a7cc10/7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73" y="142844"/>
            <a:ext cx="6788127" cy="878687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64704" y="370850"/>
            <a:ext cx="55446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Ребёнок: «Я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очень люблю мороженное, и я знаю что его делают из молока. Но я не знаю как доставляют молоко на завод, ведь коровы живут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далеко,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ферме? И мы решили сделать молочный комплекс, который состоит из двух частей: в одной части живут коровы, мы сделали для них уютную ферму из конструктора «КЛИКО»,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 коров молоко поступает в специальные цистерны, мы их сделали из конструктора «Набор с трубками», здесь молоко, замораживается, добавляется сахар и готовая продукция попадает на конвейерную ленту. Потом мороженое сортируется и отправляется в корзину для продажи в магазинах.   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 детства пью я молоко!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Есть в нём сила  тепло!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Ведь оно волшебное, доброе, полезно!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 ним расту я по часам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 совет хороший дам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Вместо «Пепси» пейте молоко!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289</Words>
  <Application>Microsoft Office PowerPoint</Application>
  <PresentationFormat>Экран (4:3)</PresentationFormat>
  <Paragraphs>36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Цель проекта: На основе конструктора- LEGO education «Набора с трубками», а также конструктора «Klikko» создали макет молочного комплекса с работающим механизмом(KUBIO SMART TOYS) , представляющий конвейерную ленту по производству молочной продукции.    Задачи проекта: - познакомиться с системой производства молочной продукции; -  определить основные части молочного комплекса; -  составить план сборки молочного комплекса; - сконструировать систему подачи молока из молочной фермы на молочный завод, для производства молочной продукции.   Проблема: Дети видят в магазинах большой ассортимент молочных продуктов, а все знают, что  коровы живут в деревнях, совхозах и колхозах; возникает вопрос - каким образом молоко доставляется на молзаводы , так чтобы оно было свежим ?  У ребят возникла своя идея! А что если создать современный молочный комплекс по производству молочной продукции из самого свежего молока? В комплексе будут жить коровы, которые будут есть свежую траву и давать свежее молоко, которое будет не посредственно поступать на молочный завод для производства свежих молочных продуктов, например; мороженное, молочные сырки, шоколадно – молочные батончики и т.д.   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Руфина Михайловна</dc:creator>
  <cp:lastModifiedBy>рс</cp:lastModifiedBy>
  <cp:revision>7</cp:revision>
  <dcterms:created xsi:type="dcterms:W3CDTF">2020-02-18T04:06:55Z</dcterms:created>
  <dcterms:modified xsi:type="dcterms:W3CDTF">2024-04-01T07:41:41Z</dcterms:modified>
</cp:coreProperties>
</file>