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7" r:id="rId3"/>
    <p:sldId id="288" r:id="rId4"/>
    <p:sldId id="258" r:id="rId5"/>
    <p:sldId id="290" r:id="rId6"/>
    <p:sldId id="299" r:id="rId7"/>
    <p:sldId id="291" r:id="rId8"/>
    <p:sldId id="292" r:id="rId9"/>
    <p:sldId id="295" r:id="rId10"/>
    <p:sldId id="294" r:id="rId11"/>
    <p:sldId id="293" r:id="rId12"/>
    <p:sldId id="297" r:id="rId13"/>
    <p:sldId id="298" r:id="rId14"/>
    <p:sldId id="300" r:id="rId15"/>
    <p:sldId id="301" r:id="rId16"/>
    <p:sldId id="30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E724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368" autoAdjust="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500166" y="571481"/>
            <a:ext cx="621510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Визитная карточка группы «Солнышко»</a:t>
            </a:r>
          </a:p>
          <a:p>
            <a:pPr algn="ctr"/>
            <a:endParaRPr lang="ru-RU" sz="36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ea typeface="Batang" pitchFamily="18" charset="-127"/>
              <a:cs typeface="Arial" pitchFamily="34" charset="0"/>
            </a:endParaRPr>
          </a:p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Средняя группа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ea typeface="Batang" pitchFamily="18" charset="-127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0929" b="16940"/>
          <a:stretch>
            <a:fillRect/>
          </a:stretch>
        </p:blipFill>
        <p:spPr>
          <a:xfrm>
            <a:off x="5643570" y="4357694"/>
            <a:ext cx="3214710" cy="22860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Объект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58" y="4000504"/>
            <a:ext cx="2786082" cy="26432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Объект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4828" r="2632" b="6088"/>
          <a:stretch>
            <a:fillRect/>
          </a:stretch>
        </p:blipFill>
        <p:spPr>
          <a:xfrm>
            <a:off x="6143636" y="1071546"/>
            <a:ext cx="2643206" cy="22860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48" y="571480"/>
            <a:ext cx="2071702" cy="27608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Скругленный прямоугольник 7"/>
          <p:cNvSpPr/>
          <p:nvPr/>
        </p:nvSpPr>
        <p:spPr>
          <a:xfrm>
            <a:off x="4143372" y="428604"/>
            <a:ext cx="3286148" cy="35719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i="1" dirty="0" smtClean="0">
                <a:solidFill>
                  <a:srgbClr val="FF0000"/>
                </a:solidFill>
              </a:rPr>
              <a:t>Центр сюжетно –ролевых игр</a:t>
            </a:r>
            <a:endParaRPr lang="ru-RU" i="1" dirty="0">
              <a:solidFill>
                <a:srgbClr val="FF0000"/>
              </a:solidFill>
            </a:endParaRPr>
          </a:p>
        </p:txBody>
      </p:sp>
      <p:pic>
        <p:nvPicPr>
          <p:cNvPr id="9" name="Объект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547" r="23184"/>
          <a:stretch>
            <a:fillRect/>
          </a:stretch>
        </p:blipFill>
        <p:spPr>
          <a:xfrm>
            <a:off x="3428992" y="1000108"/>
            <a:ext cx="2071702" cy="33605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Многофункциональная ширма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284" r="5556"/>
          <a:stretch>
            <a:fillRect/>
          </a:stretch>
        </p:blipFill>
        <p:spPr>
          <a:xfrm>
            <a:off x="214282" y="1714488"/>
            <a:ext cx="3929090" cy="26789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Объект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65" t="13148" r="3859"/>
          <a:stretch>
            <a:fillRect/>
          </a:stretch>
        </p:blipFill>
        <p:spPr>
          <a:xfrm>
            <a:off x="4500562" y="3429000"/>
            <a:ext cx="4214842" cy="29308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Скругленный прямоугольник 5"/>
          <p:cNvSpPr/>
          <p:nvPr/>
        </p:nvSpPr>
        <p:spPr>
          <a:xfrm>
            <a:off x="4572000" y="1357298"/>
            <a:ext cx="4357718" cy="185738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Мы планируем  ширму в дальнейшем дополнять, сделать  ещё более многофункциональной и интересной.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42910" y="857232"/>
            <a:ext cx="2357454" cy="23795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3" descr="C:\Users\HP\Desktop\проект\KOFY7311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72330" y="2571744"/>
            <a:ext cx="1910966" cy="25479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2" descr="C:\Users\HP\Desktop\проект\CWCN4184.JPG"/>
          <p:cNvPicPr>
            <a:picLocks noGrp="1" noChangeAspect="1" noChangeArrowheads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3857620" y="4286256"/>
            <a:ext cx="3000396" cy="22502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2" descr="C:\Users\HP\Desktop\проект\TCYB204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7224" y="3714752"/>
            <a:ext cx="2357454" cy="28090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Скругленный прямоугольник 7"/>
          <p:cNvSpPr/>
          <p:nvPr/>
        </p:nvSpPr>
        <p:spPr>
          <a:xfrm>
            <a:off x="2786050" y="285728"/>
            <a:ext cx="4500594" cy="78581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</a:rPr>
              <a:t>Проект « Весёлые эксперименты»</a:t>
            </a:r>
            <a:endParaRPr lang="ru-RU" sz="2000" b="1" dirty="0">
              <a:solidFill>
                <a:srgbClr val="00B05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857620" y="1357298"/>
            <a:ext cx="3214710" cy="207170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Это всё – эксперименты –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Интересные моменты!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Всё, всё, всё хотим узнать!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 descr="KnTSITvusJ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00430" y="2214554"/>
            <a:ext cx="2375313" cy="31670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18.jpg"/>
          <p:cNvPicPr>
            <a:picLocks noChangeAspect="1"/>
          </p:cNvPicPr>
          <p:nvPr/>
        </p:nvPicPr>
        <p:blipFill>
          <a:blip r:embed="rId4" cstate="print"/>
          <a:srcRect t="4245" r="11321" b="36321"/>
          <a:stretch>
            <a:fillRect/>
          </a:stretch>
        </p:blipFill>
        <p:spPr>
          <a:xfrm>
            <a:off x="6215074" y="4143380"/>
            <a:ext cx="2714644" cy="24258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2GPdJMG6V5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7158" y="3357562"/>
            <a:ext cx="2357454" cy="3143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8.jpg"/>
          <p:cNvPicPr>
            <a:picLocks noChangeAspect="1"/>
          </p:cNvPicPr>
          <p:nvPr/>
        </p:nvPicPr>
        <p:blipFill>
          <a:blip r:embed="rId6" cstate="print"/>
          <a:srcRect t="18310"/>
          <a:stretch>
            <a:fillRect/>
          </a:stretch>
        </p:blipFill>
        <p:spPr>
          <a:xfrm>
            <a:off x="6215074" y="1000108"/>
            <a:ext cx="2643206" cy="28789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Скругленный прямоугольник 7"/>
          <p:cNvSpPr/>
          <p:nvPr/>
        </p:nvSpPr>
        <p:spPr>
          <a:xfrm>
            <a:off x="3286116" y="214290"/>
            <a:ext cx="3929090" cy="78581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B050"/>
                </a:solidFill>
              </a:rPr>
              <a:t>Проект «Весёлая пуговка» </a:t>
            </a:r>
            <a:endParaRPr lang="ru-RU" sz="2400" dirty="0">
              <a:solidFill>
                <a:srgbClr val="00B050"/>
              </a:solidFill>
            </a:endParaRPr>
          </a:p>
        </p:txBody>
      </p:sp>
      <p:pic>
        <p:nvPicPr>
          <p:cNvPr id="10" name="Рисунок 9" descr="ubwJD-bruQA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28662" y="357166"/>
            <a:ext cx="2214578" cy="29527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772400" cy="1285884"/>
          </a:xfrm>
        </p:spPr>
        <p:txBody>
          <a:bodyPr>
            <a:normAutofit/>
          </a:bodyPr>
          <a:lstStyle/>
          <a:p>
            <a:r>
              <a:rPr lang="ru-RU" i="1" dirty="0" smtClean="0">
                <a:solidFill>
                  <a:srgbClr val="00B050"/>
                </a:solidFill>
              </a:rPr>
              <a:t>Наши праздники и развлечения</a:t>
            </a:r>
            <a:endParaRPr lang="ru-RU" i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6" descr="P90801-09235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28596" y="1500174"/>
            <a:ext cx="3178915" cy="2928958"/>
          </a:xfrm>
        </p:spPr>
      </p:pic>
      <p:pic>
        <p:nvPicPr>
          <p:cNvPr id="5" name="Содержимое 7" descr="P90809-10241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3504" y="1928802"/>
            <a:ext cx="3670966" cy="32517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Содержимое 6" descr="P90801-09235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7158" y="1571612"/>
            <a:ext cx="4186863" cy="38576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4286248" y="642918"/>
            <a:ext cx="4429156" cy="2071702"/>
          </a:xfrm>
        </p:spPr>
        <p:txBody>
          <a:bodyPr>
            <a:normAutofit fontScale="90000"/>
          </a:bodyPr>
          <a:lstStyle/>
          <a:p>
            <a:r>
              <a:rPr lang="ru-RU" sz="3100" b="1" i="1" dirty="0" smtClean="0">
                <a:solidFill>
                  <a:srgbClr val="FF0000"/>
                </a:solidFill>
              </a:rPr>
              <a:t>Весело и радостно</a:t>
            </a:r>
            <a:r>
              <a:rPr lang="ru-RU" sz="3100" dirty="0" smtClean="0">
                <a:solidFill>
                  <a:srgbClr val="FF0000"/>
                </a:solidFill>
              </a:rPr>
              <a:t/>
            </a:r>
            <a:br>
              <a:rPr lang="ru-RU" sz="3100" dirty="0" smtClean="0">
                <a:solidFill>
                  <a:srgbClr val="FF0000"/>
                </a:solidFill>
              </a:rPr>
            </a:br>
            <a:r>
              <a:rPr lang="ru-RU" sz="3100" b="1" i="1" dirty="0" smtClean="0">
                <a:solidFill>
                  <a:srgbClr val="FF0000"/>
                </a:solidFill>
              </a:rPr>
              <a:t> Кораблик наш плывет!</a:t>
            </a:r>
            <a:r>
              <a:rPr lang="ru-RU" sz="3100" dirty="0" smtClean="0">
                <a:solidFill>
                  <a:srgbClr val="FF0000"/>
                </a:solidFill>
              </a:rPr>
              <a:t/>
            </a:r>
            <a:br>
              <a:rPr lang="ru-RU" sz="3100" dirty="0" smtClean="0">
                <a:solidFill>
                  <a:srgbClr val="FF0000"/>
                </a:solidFill>
              </a:rPr>
            </a:br>
            <a:r>
              <a:rPr lang="ru-RU" sz="3100" b="1" i="1" dirty="0" smtClean="0">
                <a:solidFill>
                  <a:srgbClr val="FF0000"/>
                </a:solidFill>
              </a:rPr>
              <a:t>В ту страну,  где музыка</a:t>
            </a:r>
            <a:r>
              <a:rPr lang="ru-RU" sz="3100" dirty="0" smtClean="0">
                <a:solidFill>
                  <a:srgbClr val="FF0000"/>
                </a:solidFill>
              </a:rPr>
              <a:t/>
            </a:r>
            <a:br>
              <a:rPr lang="ru-RU" sz="3100" dirty="0" smtClean="0">
                <a:solidFill>
                  <a:srgbClr val="FF0000"/>
                </a:solidFill>
              </a:rPr>
            </a:br>
            <a:r>
              <a:rPr lang="ru-RU" sz="3100" b="1" i="1" dirty="0" smtClean="0">
                <a:solidFill>
                  <a:srgbClr val="FF0000"/>
                </a:solidFill>
              </a:rPr>
              <a:t>Прекрасная живет!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428604"/>
            <a:ext cx="3718650" cy="27860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14744" y="3500438"/>
            <a:ext cx="5105822" cy="28720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B050"/>
                </a:solidFill>
              </a:rPr>
              <a:t>Спасибо за внимание!</a:t>
            </a:r>
            <a:endParaRPr lang="ru-RU" b="1" i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357258" y="0"/>
            <a:ext cx="7786742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МКДОУ «ДЕТСКИЙ САД № 23 «ТЕРЕМОК»           </a:t>
            </a:r>
            <a:r>
              <a:rPr lang="ru-RU" sz="2400" b="1" i="1" dirty="0" smtClean="0">
                <a:solidFill>
                  <a:srgbClr val="00B050"/>
                </a:solidFill>
              </a:rPr>
              <a:t>г.Талица, Ул. Красноармейская, д.44. </a:t>
            </a:r>
          </a:p>
          <a:p>
            <a:r>
              <a:rPr lang="ru-RU" sz="2400" b="1" dirty="0" smtClean="0">
                <a:solidFill>
                  <a:srgbClr val="00B050"/>
                </a:solidFill>
              </a:rPr>
              <a:t>  Тел: 8 (34371) 2-17-70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00298" y="1214422"/>
            <a:ext cx="31799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dirty="0" smtClean="0">
                <a:solidFill>
                  <a:srgbClr val="3E7244"/>
                </a:solidFill>
              </a:rPr>
              <a:t>teremok23@yandex.ru</a:t>
            </a:r>
            <a:r>
              <a:rPr lang="ru-RU" sz="2400" b="1" u="sng" dirty="0" smtClean="0">
                <a:solidFill>
                  <a:srgbClr val="3E7244"/>
                </a:solidFill>
              </a:rPr>
              <a:t> </a:t>
            </a:r>
            <a:endParaRPr lang="en-US" sz="2400" b="1" u="sng" dirty="0" smtClean="0">
              <a:solidFill>
                <a:srgbClr val="3E7244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28728" y="1214422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E7244"/>
                </a:solidFill>
              </a:rPr>
              <a:t> </a:t>
            </a:r>
            <a:r>
              <a:rPr lang="en-US" sz="2400" b="1" dirty="0" smtClean="0">
                <a:solidFill>
                  <a:srgbClr val="00B050"/>
                </a:solidFill>
              </a:rPr>
              <a:t>E-mail</a:t>
            </a:r>
            <a:r>
              <a:rPr lang="ru-RU" sz="2400" b="1" dirty="0" smtClean="0">
                <a:solidFill>
                  <a:srgbClr val="00B050"/>
                </a:solidFill>
              </a:rPr>
              <a:t>: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500166" y="1714488"/>
            <a:ext cx="62969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3E7244"/>
                </a:solidFill>
              </a:rPr>
              <a:t>Сайт детского сада: </a:t>
            </a:r>
            <a:r>
              <a:rPr lang="en-US" sz="2400" b="1" dirty="0" smtClean="0">
                <a:solidFill>
                  <a:srgbClr val="3E7244"/>
                </a:solidFill>
              </a:rPr>
              <a:t>https://23tal.tvoysadik.ru/</a:t>
            </a:r>
            <a:endParaRPr lang="ru-RU" sz="2400" b="1" dirty="0" smtClean="0">
              <a:solidFill>
                <a:srgbClr val="3E7244"/>
              </a:solidFill>
            </a:endParaRPr>
          </a:p>
        </p:txBody>
      </p:sp>
      <p:pic>
        <p:nvPicPr>
          <p:cNvPr id="2052" name="Picture 4" descr="https://lh3.googleusercontent.com/p/AF1QipNChhnF5hj3fVUm85r58TMm0vFvblQpvYWq6bpV=w600-k"/>
          <p:cNvPicPr>
            <a:picLocks noChangeAspect="1" noChangeArrowheads="1"/>
          </p:cNvPicPr>
          <p:nvPr/>
        </p:nvPicPr>
        <p:blipFill>
          <a:blip r:embed="rId3"/>
          <a:srcRect l="12699" b="23809"/>
          <a:stretch>
            <a:fillRect/>
          </a:stretch>
        </p:blipFill>
        <p:spPr bwMode="auto">
          <a:xfrm>
            <a:off x="886784" y="2602746"/>
            <a:ext cx="7471430" cy="38980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57167"/>
            <a:ext cx="7772400" cy="1000131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Наша группа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750" t="4897" r="2500" b="5320"/>
          <a:stretch>
            <a:fillRect/>
          </a:stretch>
        </p:blipFill>
        <p:spPr>
          <a:xfrm>
            <a:off x="500034" y="1500174"/>
            <a:ext cx="7643866" cy="50720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071538" y="428604"/>
            <a:ext cx="67866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С вашими детьми  работают:</a:t>
            </a:r>
            <a:endParaRPr lang="ru-RU" sz="4000" b="1" i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ea typeface="Batang" pitchFamily="18" charset="-127"/>
              <a:cs typeface="Arial" pitchFamily="34" charset="0"/>
            </a:endParaRPr>
          </a:p>
        </p:txBody>
      </p:sp>
      <p:pic>
        <p:nvPicPr>
          <p:cNvPr id="13" name="Picture 8" descr="IMG_00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1142984"/>
            <a:ext cx="1714513" cy="25874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\Desktop\IMG_289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6578" y="2143116"/>
            <a:ext cx="1857388" cy="25724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5013" r="6012"/>
          <a:stretch>
            <a:fillRect/>
          </a:stretch>
        </p:blipFill>
        <p:spPr>
          <a:xfrm>
            <a:off x="3786182" y="2143116"/>
            <a:ext cx="2080270" cy="22129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7" name="Скругленный прямоугольник 16"/>
          <p:cNvSpPr/>
          <p:nvPr/>
        </p:nvSpPr>
        <p:spPr>
          <a:xfrm>
            <a:off x="571472" y="4071942"/>
            <a:ext cx="2428892" cy="100013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Сизикова</a:t>
            </a:r>
            <a:r>
              <a:rPr lang="ru-RU" dirty="0" smtClean="0"/>
              <a:t> Ирина Сергеевна </a:t>
            </a:r>
          </a:p>
          <a:p>
            <a:pPr algn="ctr"/>
            <a:r>
              <a:rPr lang="ru-RU" dirty="0" smtClean="0"/>
              <a:t>воспитатель</a:t>
            </a:r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572264" y="4929198"/>
            <a:ext cx="2214578" cy="92869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Носова Анастасия Валерьяновна</a:t>
            </a:r>
          </a:p>
          <a:p>
            <a:pPr algn="ctr"/>
            <a:r>
              <a:rPr lang="ru-RU" dirty="0" smtClean="0"/>
              <a:t>воспитатель</a:t>
            </a:r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428992" y="4652970"/>
            <a:ext cx="2714644" cy="8572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Тепышева</a:t>
            </a:r>
            <a:r>
              <a:rPr lang="ru-RU" dirty="0" smtClean="0"/>
              <a:t> Ольга Алексеевна</a:t>
            </a:r>
          </a:p>
          <a:p>
            <a:pPr algn="ctr"/>
            <a:r>
              <a:rPr lang="ru-RU" dirty="0" smtClean="0"/>
              <a:t>Младший воспитатель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035" name="Picture 3" descr="C:\Users\HP\Desktop\00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273629"/>
            <a:ext cx="3786214" cy="3155503"/>
          </a:xfrm>
          <a:prstGeom prst="rect">
            <a:avLst/>
          </a:prstGeom>
          <a:noFill/>
        </p:spPr>
      </p:pic>
      <p:sp>
        <p:nvSpPr>
          <p:cNvPr id="8" name="Скругленный прямоугольник 7"/>
          <p:cNvSpPr/>
          <p:nvPr/>
        </p:nvSpPr>
        <p:spPr>
          <a:xfrm>
            <a:off x="5214942" y="1857364"/>
            <a:ext cx="3357586" cy="78581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i="1" dirty="0" smtClean="0">
                <a:solidFill>
                  <a:srgbClr val="00B050"/>
                </a:solidFill>
              </a:rPr>
              <a:t>Наш девиз:</a:t>
            </a:r>
            <a:endParaRPr lang="ru-RU" sz="4000" i="1" dirty="0">
              <a:solidFill>
                <a:srgbClr val="00B05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500562" y="3000372"/>
            <a:ext cx="4214842" cy="292895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FF0000"/>
                </a:solidFill>
              </a:rPr>
              <a:t>Мы солнечные лучики,</a:t>
            </a:r>
          </a:p>
          <a:p>
            <a:pPr algn="ctr"/>
            <a:r>
              <a:rPr lang="ru-RU" sz="2000" b="1" i="1" dirty="0" smtClean="0">
                <a:solidFill>
                  <a:srgbClr val="FF0000"/>
                </a:solidFill>
              </a:rPr>
              <a:t>Мы дарим всем тепло</a:t>
            </a:r>
          </a:p>
          <a:p>
            <a:pPr algn="ctr"/>
            <a:r>
              <a:rPr lang="ru-RU" sz="2000" b="1" i="1" dirty="0" smtClean="0">
                <a:solidFill>
                  <a:srgbClr val="FF0000"/>
                </a:solidFill>
              </a:rPr>
              <a:t>И от улыбок наших</a:t>
            </a:r>
          </a:p>
          <a:p>
            <a:pPr algn="ctr"/>
            <a:r>
              <a:rPr lang="ru-RU" sz="2000" b="1" i="1" dirty="0" smtClean="0">
                <a:solidFill>
                  <a:srgbClr val="FF0000"/>
                </a:solidFill>
              </a:rPr>
              <a:t>Становится тепло!!!</a:t>
            </a:r>
            <a:endParaRPr lang="ru-RU" sz="2000" b="1" i="1" dirty="0">
              <a:solidFill>
                <a:srgbClr val="FF000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57158" y="285728"/>
            <a:ext cx="4643470" cy="78581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i="1" dirty="0" smtClean="0">
                <a:solidFill>
                  <a:srgbClr val="00B050"/>
                </a:solidFill>
              </a:rPr>
              <a:t>Герб нашей группы</a:t>
            </a:r>
            <a:endParaRPr lang="ru-RU" sz="4000" i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774720"/>
          </a:xfrm>
        </p:spPr>
        <p:txBody>
          <a:bodyPr>
            <a:noAutofit/>
          </a:bodyPr>
          <a:lstStyle/>
          <a:p>
            <a:r>
              <a:rPr lang="ru-RU" sz="3600" b="1" cap="all" dirty="0" smtClean="0">
                <a:ln/>
                <a:solidFill>
                  <a:srgbClr val="00B05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omic Sans MS" pitchFamily="66" charset="0"/>
                <a:ea typeface="Batang" pitchFamily="18" charset="-127"/>
                <a:cs typeface="Arial" pitchFamily="34" charset="0"/>
              </a:rPr>
              <a:t>ПРИОРИТЕТНЫЕ НАПРАВЛЕНИЯ </a:t>
            </a:r>
            <a:br>
              <a:rPr lang="ru-RU" sz="3600" b="1" cap="all" dirty="0" smtClean="0">
                <a:ln/>
                <a:solidFill>
                  <a:srgbClr val="00B05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omic Sans MS" pitchFamily="66" charset="0"/>
                <a:ea typeface="Batang" pitchFamily="18" charset="-127"/>
                <a:cs typeface="Arial" pitchFamily="34" charset="0"/>
              </a:rPr>
            </a:br>
            <a:r>
              <a:rPr lang="ru-RU" sz="3600" b="1" cap="all" dirty="0" smtClean="0">
                <a:ln/>
                <a:solidFill>
                  <a:srgbClr val="00B05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omic Sans MS" pitchFamily="66" charset="0"/>
                <a:ea typeface="Batang" pitchFamily="18" charset="-127"/>
                <a:cs typeface="Arial" pitchFamily="34" charset="0"/>
              </a:rPr>
              <a:t>РАБОТЫ:</a:t>
            </a:r>
            <a:r>
              <a:rPr lang="ru-RU" sz="3600" dirty="0" smtClean="0">
                <a:solidFill>
                  <a:srgbClr val="C00000"/>
                </a:solidFill>
              </a:rPr>
              <a:t/>
            </a:r>
            <a:br>
              <a:rPr lang="ru-RU" sz="3600" dirty="0" smtClean="0">
                <a:solidFill>
                  <a:srgbClr val="C00000"/>
                </a:solidFill>
              </a:rPr>
            </a:br>
            <a:endParaRPr lang="ru-RU" sz="36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wrap="square">
            <a:spAutoFit/>
          </a:bodyPr>
          <a:lstStyle/>
          <a:p>
            <a:pPr marR="0" indent="45085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Социально-коммуникативное;</a:t>
            </a:r>
          </a:p>
          <a:p>
            <a:pPr marR="0" indent="45085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Познавательное; </a:t>
            </a:r>
          </a:p>
          <a:p>
            <a:pPr marR="0" indent="45085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Речевое; </a:t>
            </a:r>
          </a:p>
          <a:p>
            <a:pPr marR="0" indent="45085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Художественно-эстетическое; </a:t>
            </a:r>
          </a:p>
          <a:p>
            <a:pPr marR="0" indent="45085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Физическое развитие</a:t>
            </a:r>
            <a:endParaRPr lang="ru-RU" sz="3200" dirty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1000132"/>
          </a:xfrm>
        </p:spPr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Центры активности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4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753" r="12201" b="3947"/>
          <a:stretch>
            <a:fillRect/>
          </a:stretch>
        </p:blipFill>
        <p:spPr>
          <a:xfrm>
            <a:off x="500033" y="1428736"/>
            <a:ext cx="3938019" cy="35004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571472" y="5000636"/>
            <a:ext cx="2857520" cy="64294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i="1" dirty="0" smtClean="0">
                <a:solidFill>
                  <a:srgbClr val="FF0000"/>
                </a:solidFill>
              </a:rPr>
              <a:t>Экологический центр</a:t>
            </a:r>
            <a:endParaRPr lang="ru-RU" i="1" dirty="0">
              <a:solidFill>
                <a:srgbClr val="FF0000"/>
              </a:solidFill>
            </a:endParaRPr>
          </a:p>
        </p:txBody>
      </p:sp>
      <p:pic>
        <p:nvPicPr>
          <p:cNvPr id="11" name="Объект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191" b="2022"/>
          <a:stretch>
            <a:fillRect/>
          </a:stretch>
        </p:blipFill>
        <p:spPr>
          <a:xfrm>
            <a:off x="5214942" y="1205210"/>
            <a:ext cx="3500462" cy="40811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5357818" y="5572140"/>
            <a:ext cx="2928958" cy="64294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i="1" dirty="0" smtClean="0">
                <a:solidFill>
                  <a:srgbClr val="FF0000"/>
                </a:solidFill>
              </a:rPr>
              <a:t>Безопасности центр</a:t>
            </a:r>
            <a:endParaRPr lang="ru-RU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Объект 6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86" y="285728"/>
            <a:ext cx="4572032" cy="3429024"/>
          </a:xfrm>
        </p:spPr>
      </p:pic>
      <p:pic>
        <p:nvPicPr>
          <p:cNvPr id="5" name="Объект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868" y="3714752"/>
            <a:ext cx="3929090" cy="29468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Объект 6"/>
          <p:cNvPicPr>
            <a:picLocks noGrp="1" noChangeAspect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52" y="3500438"/>
            <a:ext cx="4000496" cy="3000372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86" y="785794"/>
            <a:ext cx="3714744" cy="2786058"/>
          </a:xfrm>
        </p:spPr>
      </p:pic>
      <p:pic>
        <p:nvPicPr>
          <p:cNvPr id="8" name="Объект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4596" b="4458"/>
          <a:stretch>
            <a:fillRect/>
          </a:stretch>
        </p:blipFill>
        <p:spPr>
          <a:xfrm>
            <a:off x="571472" y="500042"/>
            <a:ext cx="3286148" cy="31766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Объект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629" r="6064" b="4541"/>
          <a:stretch>
            <a:fillRect/>
          </a:stretch>
        </p:blipFill>
        <p:spPr>
          <a:xfrm>
            <a:off x="4786314" y="1000108"/>
            <a:ext cx="3289855" cy="23858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285720" y="5500702"/>
            <a:ext cx="3143272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i="1" dirty="0" smtClean="0">
                <a:solidFill>
                  <a:srgbClr val="FF0000"/>
                </a:solidFill>
              </a:rPr>
              <a:t>Центр Патриотического воспитания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072066" y="214290"/>
            <a:ext cx="3214710" cy="64294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i="1" dirty="0" smtClean="0">
                <a:solidFill>
                  <a:srgbClr val="FF0000"/>
                </a:solidFill>
              </a:rPr>
              <a:t>Театральный центр</a:t>
            </a:r>
            <a:endParaRPr lang="ru-RU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0763" b="19024"/>
          <a:stretch>
            <a:fillRect/>
          </a:stretch>
        </p:blipFill>
        <p:spPr>
          <a:xfrm>
            <a:off x="285720" y="1000108"/>
            <a:ext cx="3852328" cy="2428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857224" y="285728"/>
            <a:ext cx="3214710" cy="62867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i="1" dirty="0" smtClean="0">
                <a:solidFill>
                  <a:srgbClr val="FF0000"/>
                </a:solidFill>
              </a:rPr>
              <a:t>Центр познания</a:t>
            </a:r>
            <a:endParaRPr lang="ru-RU" i="1" dirty="0">
              <a:solidFill>
                <a:srgbClr val="FF0000"/>
              </a:solidFill>
            </a:endParaRPr>
          </a:p>
        </p:txBody>
      </p:sp>
      <p:pic>
        <p:nvPicPr>
          <p:cNvPr id="6" name="Объект 4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012" b="6874"/>
          <a:stretch>
            <a:fillRect/>
          </a:stretch>
        </p:blipFill>
        <p:spPr>
          <a:xfrm>
            <a:off x="5214942" y="1071546"/>
            <a:ext cx="3634125" cy="2428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Скругленный прямоугольник 6"/>
          <p:cNvSpPr/>
          <p:nvPr/>
        </p:nvSpPr>
        <p:spPr>
          <a:xfrm>
            <a:off x="5929322" y="357166"/>
            <a:ext cx="2643206" cy="57150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i="1" dirty="0" smtClean="0">
                <a:solidFill>
                  <a:srgbClr val="FF0000"/>
                </a:solidFill>
              </a:rPr>
              <a:t>Центр сенсорного развития</a:t>
            </a:r>
            <a:endParaRPr lang="ru-RU" i="1" dirty="0">
              <a:solidFill>
                <a:srgbClr val="FF0000"/>
              </a:solidFill>
            </a:endParaRPr>
          </a:p>
        </p:txBody>
      </p:sp>
      <p:pic>
        <p:nvPicPr>
          <p:cNvPr id="8" name="Объект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2686" r="3493"/>
          <a:stretch>
            <a:fillRect/>
          </a:stretch>
        </p:blipFill>
        <p:spPr>
          <a:xfrm>
            <a:off x="1071538" y="4286256"/>
            <a:ext cx="3579508" cy="2428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Объект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8331"/>
          <a:stretch>
            <a:fillRect/>
          </a:stretch>
        </p:blipFill>
        <p:spPr>
          <a:xfrm>
            <a:off x="6072198" y="3786190"/>
            <a:ext cx="2643206" cy="28782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1214414" y="3571876"/>
            <a:ext cx="2786082" cy="64294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i="1" dirty="0" smtClean="0">
                <a:solidFill>
                  <a:srgbClr val="FF0000"/>
                </a:solidFill>
              </a:rPr>
              <a:t>Центр детского творчества</a:t>
            </a:r>
            <a:endParaRPr lang="ru-RU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</TotalTime>
  <Words>156</Words>
  <PresentationFormat>Экран (4:3)</PresentationFormat>
  <Paragraphs>45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Наша группа</vt:lpstr>
      <vt:lpstr>Слайд 4</vt:lpstr>
      <vt:lpstr>Слайд 5</vt:lpstr>
      <vt:lpstr>ПРИОРИТЕТНЫЕ НАПРАВЛЕНИЯ  РАБОТЫ: </vt:lpstr>
      <vt:lpstr>Центры активности</vt:lpstr>
      <vt:lpstr>Слайд 8</vt:lpstr>
      <vt:lpstr>Слайд 9</vt:lpstr>
      <vt:lpstr>Слайд 10</vt:lpstr>
      <vt:lpstr>Многофункциональная ширма</vt:lpstr>
      <vt:lpstr>Слайд 12</vt:lpstr>
      <vt:lpstr>Слайд 13</vt:lpstr>
      <vt:lpstr>Наши праздники и развлечения</vt:lpstr>
      <vt:lpstr>Весело и радостно  Кораблик наш плывет! В ту страну,  где музыка Прекрасная живет! 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 Windows</cp:lastModifiedBy>
  <cp:revision>51</cp:revision>
  <dcterms:created xsi:type="dcterms:W3CDTF">2020-08-26T12:33:21Z</dcterms:created>
  <dcterms:modified xsi:type="dcterms:W3CDTF">2020-09-24T15:54:02Z</dcterms:modified>
</cp:coreProperties>
</file>