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2" r:id="rId5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28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6E347-9465-46F4-8F48-A9AAE066377D}" type="datetimeFigureOut">
              <a:rPr lang="ru-RU" smtClean="0"/>
              <a:pPr/>
              <a:t>09.10.2015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EE981-452D-4CF3-8583-AE37CD1216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kak.znate.ru/pars_docs/refs/7/6611/6611_html_5e2c6e9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422"/>
            <a:ext cx="6858000" cy="9157422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42" y="571472"/>
            <a:ext cx="6357958" cy="8463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Памятка для родителей по здоровому образу жизни (ЗОЖ)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/>
              <a:t>                                                                                            </a:t>
            </a:r>
            <a:br>
              <a:rPr lang="ru-RU" sz="1600" dirty="0" smtClean="0"/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Если вы желаете, здоровья своим детям, необходимо направить уклад семьи на принципах ЗОЖ;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Живите в определенном режиме труда, отдыха, питания;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начинайте день с утренней зарядки (не менее 30 мин);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бросьте курить, объясняя своим детям, что это плохая привычка;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оставьте за порогом своего дома недовольство неудачами и плохим самочувствием: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не становитесь рабами телевидения, особенно в выходные дни, найдите время для общения с детьми;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имейте сильную волю, чтобы приобрести хорошие привычки.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Если вы желаете видеть своего ребенка трудолюбивым, то: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не лишайте своих детей участия в семейных трудовых делах: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 не проявляйте непочтения, не говорите плохо о поступках членов вашей семьи, морально поощряйте трудовые усилия каждого;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 не выносите сор из избы;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не делите труд в семье на мужской и женский.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kak.znate.ru/pars_docs/refs/7/6611/6611_html_5e2c6e9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0" cy="9157422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94" y="785786"/>
            <a:ext cx="5572164" cy="7048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Если вы желаете видеть своих детей способными создать крепкую семью, то: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будьте выдержанными и спокойными в кругу своей семьи: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уделяйте своим детям максимум внимания в свободное время, интересуйтесь их делами, сопереживайте им;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с уважением относитесь к мужу (жене), возвышайте культ женщины - матери, мужчины - отца.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Если вы хотите видеть своих детей  свободными  в общении, культурными, то: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 не допускайте, чтобы ваши дети пропускали детский сад, школу;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очень хорошо, если у вашего ребенка есть хобби;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не жалейте времени  для культурного совместного отдыха;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приобщайте детей к миру литературы.</a:t>
            </a: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kak.znate.ru/pars_docs/refs/7/6611/6611_html_5e2c6e9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422"/>
            <a:ext cx="6858000" cy="9157422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32" y="1000100"/>
            <a:ext cx="5072098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Если вы не хотите видеть своих детей беспринципными, циничными, отравляющими жизнь себе и другим, то: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не разрешайте себе заниматься в присутствии детей сплетнями, критикой по адресу своих родственников, знакомых, клиентов, учителей;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к учителю могут быть претензии, но с ними надо идти прямо к нему.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Вы желаете, чтобы ваш ребенок вырос добрым, внимательным, готовым поддержать вас - вам нужно самим уделять максимум внимания своим родителям.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Дано мне тело – что мне делать с ним, таким единым и таким моим?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novolok.depon72.ru/wp-content/uploads/sites/16/2014/10/img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288" y="0"/>
            <a:ext cx="6862288" cy="914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</Words>
  <Application>Microsoft Office PowerPoint</Application>
  <PresentationFormat>Экран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2015-05-25T00:09:01Z</dcterms:created>
  <dcterms:modified xsi:type="dcterms:W3CDTF">2015-10-09T07:58:07Z</dcterms:modified>
</cp:coreProperties>
</file>