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166" y="-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0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3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6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5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0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4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A1A7-77C0-4E90-9768-954B5901A2D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A237-7819-4A3C-BE21-F7671A9B2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0"/>
            <a:ext cx="7029400" cy="93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4864" y="8558499"/>
            <a:ext cx="44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Инструктор по ФК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Петалова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В.Ю.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14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2018-10-02T07:28:26Z</dcterms:created>
  <dcterms:modified xsi:type="dcterms:W3CDTF">2018-10-02T07:33:01Z</dcterms:modified>
</cp:coreProperties>
</file>