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2166" y="-1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4A1A7-77C0-4E90-9768-954B5901A2DE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6A237-7819-4A3C-BE21-F7671A9B2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606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4A1A7-77C0-4E90-9768-954B5901A2DE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6A237-7819-4A3C-BE21-F7671A9B2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63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4A1A7-77C0-4E90-9768-954B5901A2DE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6A237-7819-4A3C-BE21-F7671A9B2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769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4A1A7-77C0-4E90-9768-954B5901A2DE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6A237-7819-4A3C-BE21-F7671A9B2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08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4A1A7-77C0-4E90-9768-954B5901A2DE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6A237-7819-4A3C-BE21-F7671A9B2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820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4A1A7-77C0-4E90-9768-954B5901A2DE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6A237-7819-4A3C-BE21-F7671A9B2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157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4A1A7-77C0-4E90-9768-954B5901A2DE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6A237-7819-4A3C-BE21-F7671A9B2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36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4A1A7-77C0-4E90-9768-954B5901A2DE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6A237-7819-4A3C-BE21-F7671A9B2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209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4A1A7-77C0-4E90-9768-954B5901A2DE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6A237-7819-4A3C-BE21-F7671A9B2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146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4A1A7-77C0-4E90-9768-954B5901A2DE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6A237-7819-4A3C-BE21-F7671A9B2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44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4A1A7-77C0-4E90-9768-954B5901A2DE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6A237-7819-4A3C-BE21-F7671A9B2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506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14A1A7-77C0-4E90-9768-954B5901A2DE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86A237-7819-4A3C-BE21-F7671A9B2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121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0"/>
            <a:ext cx="7029400" cy="9378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04864" y="8558499"/>
            <a:ext cx="44609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Инструктор по ФК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anose="03010101010201010101" pitchFamily="66" charset="0"/>
              </a:rPr>
              <a:t>Петалова</a:t>
            </a:r>
            <a:r>
              <a:rPr lang="ru-RU" sz="24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В.Ю.</a:t>
            </a:r>
            <a:endParaRPr lang="ru-RU" sz="24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7146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2018-10-02T07:28:26Z</dcterms:created>
  <dcterms:modified xsi:type="dcterms:W3CDTF">2018-10-02T07:33:01Z</dcterms:modified>
</cp:coreProperties>
</file>