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2" r:id="rId2"/>
    <p:sldId id="258" r:id="rId3"/>
    <p:sldId id="260" r:id="rId4"/>
    <p:sldId id="261" r:id="rId5"/>
    <p:sldId id="270" r:id="rId6"/>
    <p:sldId id="276" r:id="rId7"/>
    <p:sldId id="264" r:id="rId8"/>
    <p:sldId id="265" r:id="rId9"/>
    <p:sldId id="266" r:id="rId10"/>
    <p:sldId id="269" r:id="rId11"/>
    <p:sldId id="272" r:id="rId12"/>
    <p:sldId id="277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9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43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92F78-82DA-4A61-BD69-86479F867BC1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BA3D4-CA45-4330-AC58-F3FDBAD3F8E2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Основная общеобразовательная программа муниципального казенного дошкольного образовательного учреждения «Детский сад № 23«Теремок» </a:t>
          </a:r>
          <a:endParaRPr lang="ru-RU" sz="16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FAE1E6-E969-496D-80BF-D7BF78B324B4}" type="parTrans" cxnId="{47F76892-7FB5-4B8D-A0EB-3B79F1AC4680}">
      <dgm:prSet/>
      <dgm:spPr/>
      <dgm:t>
        <a:bodyPr/>
        <a:lstStyle/>
        <a:p>
          <a:endParaRPr lang="ru-RU"/>
        </a:p>
      </dgm:t>
    </dgm:pt>
    <dgm:pt modelId="{590A8587-CBFA-424F-90BB-5EBBCB2B7227}" type="sibTrans" cxnId="{47F76892-7FB5-4B8D-A0EB-3B79F1AC4680}">
      <dgm:prSet/>
      <dgm:spPr/>
      <dgm:t>
        <a:bodyPr/>
        <a:lstStyle/>
        <a:p>
          <a:endParaRPr lang="ru-RU"/>
        </a:p>
      </dgm:t>
    </dgm:pt>
    <dgm:pt modelId="{650390DE-997B-4C51-96F1-73BDE9FC0BF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anchor="ctr"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Разработана  педагогическим коллективом дошкольной организации в соответствии с ФГОС ДО</a:t>
          </a:r>
          <a:endParaRPr lang="ru-RU" sz="1600" dirty="0"/>
        </a:p>
      </dgm:t>
    </dgm:pt>
    <dgm:pt modelId="{E48AA4FF-9F8D-4125-B0EC-315935E80B69}" type="parTrans" cxnId="{F8D0EB68-0A21-4A86-8E50-D167DA457E5E}">
      <dgm:prSet/>
      <dgm:spPr/>
      <dgm:t>
        <a:bodyPr/>
        <a:lstStyle/>
        <a:p>
          <a:endParaRPr lang="ru-RU"/>
        </a:p>
      </dgm:t>
    </dgm:pt>
    <dgm:pt modelId="{2E46E7AF-5E3E-4659-A20C-B81CA6EAC999}" type="sibTrans" cxnId="{F8D0EB68-0A21-4A86-8E50-D167DA457E5E}">
      <dgm:prSet/>
      <dgm:spPr/>
      <dgm:t>
        <a:bodyPr/>
        <a:lstStyle/>
        <a:p>
          <a:endParaRPr lang="ru-RU"/>
        </a:p>
      </dgm:t>
    </dgm:pt>
    <dgm:pt modelId="{069F818F-8070-497A-8ADF-CDD7E8BA698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anchor="ctr"/>
        <a:lstStyle/>
        <a:p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Определяет</a:t>
          </a:r>
          <a:r>
            <a:rPr kumimoji="0" lang="ru-RU" sz="1600" b="1" i="0" u="none" strike="noStrike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содержание и организацию образовательной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B4DDD8E-ECBC-4439-87BE-4941CEB0F3D2}" type="parTrans" cxnId="{AD501ECC-9259-4392-8398-35251078A064}">
      <dgm:prSet/>
      <dgm:spPr/>
      <dgm:t>
        <a:bodyPr/>
        <a:lstStyle/>
        <a:p>
          <a:endParaRPr lang="ru-RU"/>
        </a:p>
      </dgm:t>
    </dgm:pt>
    <dgm:pt modelId="{F486CCF5-C2CB-4E05-87FD-4A1847CC0961}" type="sibTrans" cxnId="{AD501ECC-9259-4392-8398-35251078A064}">
      <dgm:prSet/>
      <dgm:spPr/>
      <dgm:t>
        <a:bodyPr/>
        <a:lstStyle/>
        <a:p>
          <a:endParaRPr lang="ru-RU"/>
        </a:p>
      </dgm:t>
    </dgm:pt>
    <dgm:pt modelId="{2A154BF4-CF34-4BEC-8B6F-EF910F57F0B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Состоит из трех разделов: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Целевой раздел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Содержательный раздел;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Организационный раздел </a:t>
          </a:r>
          <a:endParaRPr lang="ru-RU" sz="1400" u="none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2B261-2D45-4A7F-80D0-BDE7F84CB6EC}" type="parTrans" cxnId="{CF7E9ADC-D81B-46B3-9B22-0A13AD157E73}">
      <dgm:prSet/>
      <dgm:spPr/>
      <dgm:t>
        <a:bodyPr/>
        <a:lstStyle/>
        <a:p>
          <a:endParaRPr lang="ru-RU"/>
        </a:p>
      </dgm:t>
    </dgm:pt>
    <dgm:pt modelId="{043E0B55-B0D8-4A00-B879-CB183C92F549}" type="sibTrans" cxnId="{CF7E9ADC-D81B-46B3-9B22-0A13AD157E73}">
      <dgm:prSet/>
      <dgm:spPr/>
      <dgm:t>
        <a:bodyPr/>
        <a:lstStyle/>
        <a:p>
          <a:endParaRPr lang="ru-RU"/>
        </a:p>
      </dgm:t>
    </dgm:pt>
    <dgm:pt modelId="{7798532A-291E-46CA-A6D5-00D8B308ADD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менее 60% Обязательная часть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более 40%   Ч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асть, формируемая участниками образовательных отношений</a:t>
          </a:r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600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318BFF-0575-4A14-8EAC-2EBF4249B7CA}" type="parTrans" cxnId="{6AEB8321-C7E2-4F49-83FB-7BB397CF5F3D}">
      <dgm:prSet/>
      <dgm:spPr/>
      <dgm:t>
        <a:bodyPr/>
        <a:lstStyle/>
        <a:p>
          <a:endParaRPr lang="ru-RU"/>
        </a:p>
      </dgm:t>
    </dgm:pt>
    <dgm:pt modelId="{C7206960-50A9-4184-8334-71D55B6FD9FE}" type="sibTrans" cxnId="{6AEB8321-C7E2-4F49-83FB-7BB397CF5F3D}">
      <dgm:prSet/>
      <dgm:spPr/>
      <dgm:t>
        <a:bodyPr/>
        <a:lstStyle/>
        <a:p>
          <a:endParaRPr lang="ru-RU"/>
        </a:p>
      </dgm:t>
    </dgm:pt>
    <dgm:pt modelId="{FF301B6C-AACB-43D9-A43C-58B0AB2C2590}" type="pres">
      <dgm:prSet presAssocID="{B4192F78-82DA-4A61-BD69-86479F867B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3A24A-0B99-4076-BAAE-779E32F8EC8E}" type="pres">
      <dgm:prSet presAssocID="{B4192F78-82DA-4A61-BD69-86479F867BC1}" presName="matrix" presStyleCnt="0"/>
      <dgm:spPr/>
    </dgm:pt>
    <dgm:pt modelId="{C8D9C9EE-0451-4929-BF5C-9754048D84A3}" type="pres">
      <dgm:prSet presAssocID="{B4192F78-82DA-4A61-BD69-86479F867BC1}" presName="tile1" presStyleLbl="node1" presStyleIdx="0" presStyleCnt="4" custScaleX="103774" custLinFactNeighborX="1887" custLinFactNeighborY="-1893"/>
      <dgm:spPr/>
      <dgm:t>
        <a:bodyPr/>
        <a:lstStyle/>
        <a:p>
          <a:endParaRPr lang="ru-RU"/>
        </a:p>
      </dgm:t>
    </dgm:pt>
    <dgm:pt modelId="{4F395648-FAC8-41EC-8474-D4B21387ADD5}" type="pres">
      <dgm:prSet presAssocID="{B4192F78-82DA-4A61-BD69-86479F867B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87F49-BE45-4224-BA49-B3B10FAA25C7}" type="pres">
      <dgm:prSet presAssocID="{B4192F78-82DA-4A61-BD69-86479F867BC1}" presName="tile2" presStyleLbl="node1" presStyleIdx="1" presStyleCnt="4"/>
      <dgm:spPr/>
      <dgm:t>
        <a:bodyPr/>
        <a:lstStyle/>
        <a:p>
          <a:endParaRPr lang="ru-RU"/>
        </a:p>
      </dgm:t>
    </dgm:pt>
    <dgm:pt modelId="{078AE784-CB02-4B4F-8FF1-75C9D53F4EF6}" type="pres">
      <dgm:prSet presAssocID="{B4192F78-82DA-4A61-BD69-86479F867B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4D996-6FED-4ECF-96D0-BC004D858652}" type="pres">
      <dgm:prSet presAssocID="{B4192F78-82DA-4A61-BD69-86479F867BC1}" presName="tile3" presStyleLbl="node1" presStyleIdx="2" presStyleCnt="4" custScaleX="99888" custScaleY="102185" custLinFactNeighborX="-1840" custLinFactNeighborY="2555" custRadScaleRad="102582" custRadScaleInc="372"/>
      <dgm:spPr/>
      <dgm:t>
        <a:bodyPr/>
        <a:lstStyle/>
        <a:p>
          <a:endParaRPr lang="ru-RU"/>
        </a:p>
      </dgm:t>
    </dgm:pt>
    <dgm:pt modelId="{1277980B-047E-4F66-B728-97A72965F58E}" type="pres">
      <dgm:prSet presAssocID="{B4192F78-82DA-4A61-BD69-86479F867B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66AF7-C9BE-4A82-BC97-46B838FE58FD}" type="pres">
      <dgm:prSet presAssocID="{B4192F78-82DA-4A61-BD69-86479F867BC1}" presName="tile4" presStyleLbl="node1" presStyleIdx="3" presStyleCnt="4" custLinFactNeighborX="-1999" custLinFactNeighborY="1781"/>
      <dgm:spPr/>
      <dgm:t>
        <a:bodyPr/>
        <a:lstStyle/>
        <a:p>
          <a:endParaRPr lang="ru-RU"/>
        </a:p>
      </dgm:t>
    </dgm:pt>
    <dgm:pt modelId="{77EFF3C1-D0AF-4AD3-9B8D-118C66D5C4EE}" type="pres">
      <dgm:prSet presAssocID="{B4192F78-82DA-4A61-BD69-86479F867B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25A3-753E-4227-B261-1FD6A08B529B}" type="pres">
      <dgm:prSet presAssocID="{B4192F78-82DA-4A61-BD69-86479F867BC1}" presName="centerTile" presStyleLbl="fgShp" presStyleIdx="0" presStyleCnt="1" custScaleX="194969" custScaleY="780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E9ADC-D81B-46B3-9B22-0A13AD157E73}" srcId="{ADDBA3D4-CA45-4330-AC58-F3FDBAD3F8E2}" destId="{2A154BF4-CF34-4BEC-8B6F-EF910F57F0B5}" srcOrd="2" destOrd="0" parTransId="{0612B261-2D45-4A7F-80D0-BDE7F84CB6EC}" sibTransId="{043E0B55-B0D8-4A00-B879-CB183C92F549}"/>
    <dgm:cxn modelId="{E3DC2976-B9A7-47F1-AA7F-702CB49F545F}" type="presOf" srcId="{069F818F-8070-497A-8ADF-CDD7E8BA6988}" destId="{078AE784-CB02-4B4F-8FF1-75C9D53F4EF6}" srcOrd="1" destOrd="0" presId="urn:microsoft.com/office/officeart/2005/8/layout/matrix1"/>
    <dgm:cxn modelId="{47F76892-7FB5-4B8D-A0EB-3B79F1AC4680}" srcId="{B4192F78-82DA-4A61-BD69-86479F867BC1}" destId="{ADDBA3D4-CA45-4330-AC58-F3FDBAD3F8E2}" srcOrd="0" destOrd="0" parTransId="{48FAE1E6-E969-496D-80BF-D7BF78B324B4}" sibTransId="{590A8587-CBFA-424F-90BB-5EBBCB2B7227}"/>
    <dgm:cxn modelId="{568E6F05-6B1B-4BC8-99CB-281F3408DD3D}" type="presOf" srcId="{ADDBA3D4-CA45-4330-AC58-F3FDBAD3F8E2}" destId="{450D25A3-753E-4227-B261-1FD6A08B529B}" srcOrd="0" destOrd="0" presId="urn:microsoft.com/office/officeart/2005/8/layout/matrix1"/>
    <dgm:cxn modelId="{D860C237-CC44-4CCC-ABA3-97B0D5210C15}" type="presOf" srcId="{7798532A-291E-46CA-A6D5-00D8B308ADD8}" destId="{77EFF3C1-D0AF-4AD3-9B8D-118C66D5C4EE}" srcOrd="1" destOrd="0" presId="urn:microsoft.com/office/officeart/2005/8/layout/matrix1"/>
    <dgm:cxn modelId="{6AEB8321-C7E2-4F49-83FB-7BB397CF5F3D}" srcId="{ADDBA3D4-CA45-4330-AC58-F3FDBAD3F8E2}" destId="{7798532A-291E-46CA-A6D5-00D8B308ADD8}" srcOrd="3" destOrd="0" parTransId="{22318BFF-0575-4A14-8EAC-2EBF4249B7CA}" sibTransId="{C7206960-50A9-4184-8334-71D55B6FD9FE}"/>
    <dgm:cxn modelId="{B3868200-29EF-4F64-9641-A27DC85A273D}" type="presOf" srcId="{650390DE-997B-4C51-96F1-73BDE9FC0BF5}" destId="{C8D9C9EE-0451-4929-BF5C-9754048D84A3}" srcOrd="0" destOrd="0" presId="urn:microsoft.com/office/officeart/2005/8/layout/matrix1"/>
    <dgm:cxn modelId="{183B17E4-75C0-437C-823B-72E4FACBC23C}" type="presOf" srcId="{2A154BF4-CF34-4BEC-8B6F-EF910F57F0B5}" destId="{1277980B-047E-4F66-B728-97A72965F58E}" srcOrd="1" destOrd="0" presId="urn:microsoft.com/office/officeart/2005/8/layout/matrix1"/>
    <dgm:cxn modelId="{7C4B4D13-0B8D-49E2-8D4C-58180F6D3A34}" type="presOf" srcId="{B4192F78-82DA-4A61-BD69-86479F867BC1}" destId="{FF301B6C-AACB-43D9-A43C-58B0AB2C2590}" srcOrd="0" destOrd="0" presId="urn:microsoft.com/office/officeart/2005/8/layout/matrix1"/>
    <dgm:cxn modelId="{3EBF0AA9-38AA-4D10-8B16-A9FC6BC97280}" type="presOf" srcId="{7798532A-291E-46CA-A6D5-00D8B308ADD8}" destId="{2AA66AF7-C9BE-4A82-BC97-46B838FE58FD}" srcOrd="0" destOrd="0" presId="urn:microsoft.com/office/officeart/2005/8/layout/matrix1"/>
    <dgm:cxn modelId="{E74DE081-DC0C-479A-9D1F-80D71FF97C67}" type="presOf" srcId="{2A154BF4-CF34-4BEC-8B6F-EF910F57F0B5}" destId="{2674D996-6FED-4ECF-96D0-BC004D858652}" srcOrd="0" destOrd="0" presId="urn:microsoft.com/office/officeart/2005/8/layout/matrix1"/>
    <dgm:cxn modelId="{6745D98A-EDEE-409C-8659-5D7455534C73}" type="presOf" srcId="{069F818F-8070-497A-8ADF-CDD7E8BA6988}" destId="{4AB87F49-BE45-4224-BA49-B3B10FAA25C7}" srcOrd="0" destOrd="0" presId="urn:microsoft.com/office/officeart/2005/8/layout/matrix1"/>
    <dgm:cxn modelId="{57C1390D-C5A4-4567-A6F7-40835D1C0572}" type="presOf" srcId="{650390DE-997B-4C51-96F1-73BDE9FC0BF5}" destId="{4F395648-FAC8-41EC-8474-D4B21387ADD5}" srcOrd="1" destOrd="0" presId="urn:microsoft.com/office/officeart/2005/8/layout/matrix1"/>
    <dgm:cxn modelId="{AD501ECC-9259-4392-8398-35251078A064}" srcId="{ADDBA3D4-CA45-4330-AC58-F3FDBAD3F8E2}" destId="{069F818F-8070-497A-8ADF-CDD7E8BA6988}" srcOrd="1" destOrd="0" parTransId="{4B4DDD8E-ECBC-4439-87BE-4941CEB0F3D2}" sibTransId="{F486CCF5-C2CB-4E05-87FD-4A1847CC0961}"/>
    <dgm:cxn modelId="{F8D0EB68-0A21-4A86-8E50-D167DA457E5E}" srcId="{ADDBA3D4-CA45-4330-AC58-F3FDBAD3F8E2}" destId="{650390DE-997B-4C51-96F1-73BDE9FC0BF5}" srcOrd="0" destOrd="0" parTransId="{E48AA4FF-9F8D-4125-B0EC-315935E80B69}" sibTransId="{2E46E7AF-5E3E-4659-A20C-B81CA6EAC999}"/>
    <dgm:cxn modelId="{6832D04E-1202-4C6C-AD92-D3B1D44E9049}" type="presParOf" srcId="{FF301B6C-AACB-43D9-A43C-58B0AB2C2590}" destId="{4BD3A24A-0B99-4076-BAAE-779E32F8EC8E}" srcOrd="0" destOrd="0" presId="urn:microsoft.com/office/officeart/2005/8/layout/matrix1"/>
    <dgm:cxn modelId="{08D6BBBC-75BF-41FC-B26D-9A36B15DC83F}" type="presParOf" srcId="{4BD3A24A-0B99-4076-BAAE-779E32F8EC8E}" destId="{C8D9C9EE-0451-4929-BF5C-9754048D84A3}" srcOrd="0" destOrd="0" presId="urn:microsoft.com/office/officeart/2005/8/layout/matrix1"/>
    <dgm:cxn modelId="{45ED30E1-1B07-493D-91FD-6443F1F260D7}" type="presParOf" srcId="{4BD3A24A-0B99-4076-BAAE-779E32F8EC8E}" destId="{4F395648-FAC8-41EC-8474-D4B21387ADD5}" srcOrd="1" destOrd="0" presId="urn:microsoft.com/office/officeart/2005/8/layout/matrix1"/>
    <dgm:cxn modelId="{2C81B9B3-AC9E-4606-9010-5D3DAFAAF457}" type="presParOf" srcId="{4BD3A24A-0B99-4076-BAAE-779E32F8EC8E}" destId="{4AB87F49-BE45-4224-BA49-B3B10FAA25C7}" srcOrd="2" destOrd="0" presId="urn:microsoft.com/office/officeart/2005/8/layout/matrix1"/>
    <dgm:cxn modelId="{CC4DC7BD-5C64-422C-BB72-7F8F8B6B7E1B}" type="presParOf" srcId="{4BD3A24A-0B99-4076-BAAE-779E32F8EC8E}" destId="{078AE784-CB02-4B4F-8FF1-75C9D53F4EF6}" srcOrd="3" destOrd="0" presId="urn:microsoft.com/office/officeart/2005/8/layout/matrix1"/>
    <dgm:cxn modelId="{E8A18847-C6C7-4100-841E-B4E113EB7563}" type="presParOf" srcId="{4BD3A24A-0B99-4076-BAAE-779E32F8EC8E}" destId="{2674D996-6FED-4ECF-96D0-BC004D858652}" srcOrd="4" destOrd="0" presId="urn:microsoft.com/office/officeart/2005/8/layout/matrix1"/>
    <dgm:cxn modelId="{5A28AC61-DD54-40BC-BC5A-1D8847E7A46C}" type="presParOf" srcId="{4BD3A24A-0B99-4076-BAAE-779E32F8EC8E}" destId="{1277980B-047E-4F66-B728-97A72965F58E}" srcOrd="5" destOrd="0" presId="urn:microsoft.com/office/officeart/2005/8/layout/matrix1"/>
    <dgm:cxn modelId="{16AE4C89-EC28-4DC9-82AA-063076856F95}" type="presParOf" srcId="{4BD3A24A-0B99-4076-BAAE-779E32F8EC8E}" destId="{2AA66AF7-C9BE-4A82-BC97-46B838FE58FD}" srcOrd="6" destOrd="0" presId="urn:microsoft.com/office/officeart/2005/8/layout/matrix1"/>
    <dgm:cxn modelId="{8F1E93CF-7388-439D-896B-E95018FB102F}" type="presParOf" srcId="{4BD3A24A-0B99-4076-BAAE-779E32F8EC8E}" destId="{77EFF3C1-D0AF-4AD3-9B8D-118C66D5C4EE}" srcOrd="7" destOrd="0" presId="urn:microsoft.com/office/officeart/2005/8/layout/matrix1"/>
    <dgm:cxn modelId="{1E029CC2-DC5C-47AD-BBDA-7B9A99729F3D}" type="presParOf" srcId="{FF301B6C-AACB-43D9-A43C-58B0AB2C2590}" destId="{450D25A3-753E-4227-B261-1FD6A08B529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B8434-5F88-457E-88DD-B335FCD111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D4791D-E479-4DCE-B8C1-D8C7CCD2036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Примерной общеобразовательной программе дошкольного образования «От рождения до школы» под редакцией Н.Е. Вераксы, Т.С.Комаровой, М.В. Васильевой, 2019г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CD836B-13FE-4D25-B974-2BD1D9A5E3B8}" type="parTrans" cxnId="{CF031EB0-BB65-47AC-8957-2FA72688581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D330AB0-421E-464A-AD49-2B811EFC34F6}" type="sibTrans" cxnId="{CF031EB0-BB65-47AC-8957-2FA72688581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B2F75A8-78C1-4834-B319-9BEAB279295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Федерального государственного образовательного стандарта дошкольного образования (ФГОС ДО). Приказ  № 1155 от 17.10.2013 г. Министерства образования и науки Российской Федерации 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79E3CC-6A7F-4C8B-8BF3-C436487E91D2}" type="parTrans" cxnId="{54F2A568-375D-4BCA-B2D4-FE65BAF2AC1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2968E9F-A545-4996-81FD-41A64D2D5F8E}" type="sibTrans" cxnId="{54F2A568-375D-4BCA-B2D4-FE65BAF2AC1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1E055E4-DA83-42FF-ABDD-F20F45D5983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Федеральный закон от 29.12.2012  № 273-ФЗ  «Об образовании в Российской Федерации»;</a:t>
          </a:r>
          <a:endParaRPr lang="ru-RU" sz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11F861-A722-46E8-A0DC-04DDC4EF8F22}" type="parTrans" cxnId="{6356A02D-DF72-4123-BE66-F50225B3987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3713CF3-D5F5-4728-82B3-843D392CFC2E}" type="sibTrans" cxnId="{6356A02D-DF72-4123-BE66-F50225B3987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97B1768-8665-45B9-BE8D-65E36AA092E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«Порядок организации и осуществления образовательной деятельности по основным общеобразовательным программа – образовательным программа дошкольного образования» (приказ Министерства образования и науки РФ от 30 августа 2013 года №1014 г. Москва); 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FA537A-ED32-4696-9DC5-91D795D5152F}" type="parTrans" cxnId="{723AF460-CAD5-444A-8147-C4B660B4D11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7AE8A85-1938-41D3-B737-2E50DB76D118}" type="sibTrans" cxnId="{723AF460-CAD5-444A-8147-C4B660B4D11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682B2C3-5C84-4E08-9BD1-BC4812654BC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Санитарно-эпидемиологические требования к устройству, содержанию и организации режима работы  дошкольных образовательных организаций» (Утверждены постановлением Главного государственного санитарного врача Российской  от 15 мая 2013 года №26  «Об утверждении </a:t>
          </a:r>
          <a:r>
            <a:rPr lang="ru-RU" sz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СанПиН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2.4.3049-13).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806F4F-C238-410B-B502-16D2150186D5}" type="parTrans" cxnId="{773C63B1-28BE-441E-888D-CA15D83DE0E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2DCB924-E7F9-44BD-9955-405808FEE288}" type="sibTrans" cxnId="{773C63B1-28BE-441E-888D-CA15D83DE0E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42F83BA-2523-4ED7-8CF9-E0EC5E9E8A99}" type="pres">
      <dgm:prSet presAssocID="{D51B8434-5F88-457E-88DD-B335FCD111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07FA1-9F7B-484F-BAE8-31931B7B4130}" type="pres">
      <dgm:prSet presAssocID="{5CD4791D-E479-4DCE-B8C1-D8C7CCD20361}" presName="parentLin" presStyleCnt="0"/>
      <dgm:spPr/>
    </dgm:pt>
    <dgm:pt modelId="{A322397D-CAA9-4D64-83B1-171DAE40C1A4}" type="pres">
      <dgm:prSet presAssocID="{5CD4791D-E479-4DCE-B8C1-D8C7CCD2036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9762CF1-6A3C-4D3C-AEE3-1DAD0E614BDC}" type="pres">
      <dgm:prSet presAssocID="{5CD4791D-E479-4DCE-B8C1-D8C7CCD20361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665D5-A5A5-44E9-AD78-0CDB3E691EB0}" type="pres">
      <dgm:prSet presAssocID="{5CD4791D-E479-4DCE-B8C1-D8C7CCD20361}" presName="negativeSpace" presStyleCnt="0"/>
      <dgm:spPr/>
    </dgm:pt>
    <dgm:pt modelId="{76B63648-36CA-4A18-BB22-1669BB9A1684}" type="pres">
      <dgm:prSet presAssocID="{5CD4791D-E479-4DCE-B8C1-D8C7CCD20361}" presName="childText" presStyleLbl="conFgAcc1" presStyleIdx="0" presStyleCnt="5">
        <dgm:presLayoutVars>
          <dgm:bulletEnabled val="1"/>
        </dgm:presLayoutVars>
      </dgm:prSet>
      <dgm:spPr/>
    </dgm:pt>
    <dgm:pt modelId="{64BEC1B4-0A82-4109-88AC-067EA3E2ED7C}" type="pres">
      <dgm:prSet presAssocID="{6D330AB0-421E-464A-AD49-2B811EFC34F6}" presName="spaceBetweenRectangles" presStyleCnt="0"/>
      <dgm:spPr/>
    </dgm:pt>
    <dgm:pt modelId="{541F1DD4-5633-43A4-83F6-8263C23B29D0}" type="pres">
      <dgm:prSet presAssocID="{5B2F75A8-78C1-4834-B319-9BEAB2792956}" presName="parentLin" presStyleCnt="0"/>
      <dgm:spPr/>
    </dgm:pt>
    <dgm:pt modelId="{BCE1C6E1-792D-44FE-8D59-A1E982BC5E85}" type="pres">
      <dgm:prSet presAssocID="{5B2F75A8-78C1-4834-B319-9BEAB279295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9C53F8D-02E8-4F0F-826B-DA19BD67861F}" type="pres">
      <dgm:prSet presAssocID="{5B2F75A8-78C1-4834-B319-9BEAB2792956}" presName="parentText" presStyleLbl="node1" presStyleIdx="1" presStyleCnt="5" custScaleX="136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08BF0-192E-4C84-A57E-60489F15DA58}" type="pres">
      <dgm:prSet presAssocID="{5B2F75A8-78C1-4834-B319-9BEAB2792956}" presName="negativeSpace" presStyleCnt="0"/>
      <dgm:spPr/>
    </dgm:pt>
    <dgm:pt modelId="{6336D8B3-9AB4-4026-B198-C3ED90579085}" type="pres">
      <dgm:prSet presAssocID="{5B2F75A8-78C1-4834-B319-9BEAB2792956}" presName="childText" presStyleLbl="conFgAcc1" presStyleIdx="1" presStyleCnt="5">
        <dgm:presLayoutVars>
          <dgm:bulletEnabled val="1"/>
        </dgm:presLayoutVars>
      </dgm:prSet>
      <dgm:spPr/>
    </dgm:pt>
    <dgm:pt modelId="{3728DD15-7304-4DFC-9198-D0863B6AE71B}" type="pres">
      <dgm:prSet presAssocID="{02968E9F-A545-4996-81FD-41A64D2D5F8E}" presName="spaceBetweenRectangles" presStyleCnt="0"/>
      <dgm:spPr/>
    </dgm:pt>
    <dgm:pt modelId="{627B64A7-A44C-48FE-A1D2-1505DBCEE444}" type="pres">
      <dgm:prSet presAssocID="{41E055E4-DA83-42FF-ABDD-F20F45D5983E}" presName="parentLin" presStyleCnt="0"/>
      <dgm:spPr/>
    </dgm:pt>
    <dgm:pt modelId="{06842044-19EE-47D8-8D36-85FB25E3608E}" type="pres">
      <dgm:prSet presAssocID="{41E055E4-DA83-42FF-ABDD-F20F45D5983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7C4E7E2-6CBA-42D2-A120-A375E4A9348A}" type="pres">
      <dgm:prSet presAssocID="{41E055E4-DA83-42FF-ABDD-F20F45D5983E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03FCB-50A7-4A46-9C8E-2519471341A4}" type="pres">
      <dgm:prSet presAssocID="{41E055E4-DA83-42FF-ABDD-F20F45D5983E}" presName="negativeSpace" presStyleCnt="0"/>
      <dgm:spPr/>
    </dgm:pt>
    <dgm:pt modelId="{132A91AA-F48C-4753-8B0F-009F1B8926B1}" type="pres">
      <dgm:prSet presAssocID="{41E055E4-DA83-42FF-ABDD-F20F45D5983E}" presName="childText" presStyleLbl="conFgAcc1" presStyleIdx="2" presStyleCnt="5">
        <dgm:presLayoutVars>
          <dgm:bulletEnabled val="1"/>
        </dgm:presLayoutVars>
      </dgm:prSet>
      <dgm:spPr/>
    </dgm:pt>
    <dgm:pt modelId="{D4447108-3FE4-4ADB-B8D2-C5266725AB5C}" type="pres">
      <dgm:prSet presAssocID="{13713CF3-D5F5-4728-82B3-843D392CFC2E}" presName="spaceBetweenRectangles" presStyleCnt="0"/>
      <dgm:spPr/>
    </dgm:pt>
    <dgm:pt modelId="{54A66449-6CB8-4F94-B257-DC570E140726}" type="pres">
      <dgm:prSet presAssocID="{197B1768-8665-45B9-BE8D-65E36AA092E7}" presName="parentLin" presStyleCnt="0"/>
      <dgm:spPr/>
    </dgm:pt>
    <dgm:pt modelId="{2750560A-EBF2-49C3-9147-22E9BF6A888D}" type="pres">
      <dgm:prSet presAssocID="{197B1768-8665-45B9-BE8D-65E36AA092E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77616E3-2FBF-443E-8308-9CDD30551FBB}" type="pres">
      <dgm:prSet presAssocID="{197B1768-8665-45B9-BE8D-65E36AA092E7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8AD2B-649F-4E68-98CC-3FED26843DF7}" type="pres">
      <dgm:prSet presAssocID="{197B1768-8665-45B9-BE8D-65E36AA092E7}" presName="negativeSpace" presStyleCnt="0"/>
      <dgm:spPr/>
    </dgm:pt>
    <dgm:pt modelId="{C726F381-B988-490F-94A3-E68278E28284}" type="pres">
      <dgm:prSet presAssocID="{197B1768-8665-45B9-BE8D-65E36AA092E7}" presName="childText" presStyleLbl="conFgAcc1" presStyleIdx="3" presStyleCnt="5">
        <dgm:presLayoutVars>
          <dgm:bulletEnabled val="1"/>
        </dgm:presLayoutVars>
      </dgm:prSet>
      <dgm:spPr/>
    </dgm:pt>
    <dgm:pt modelId="{12155CF5-472C-4D10-A4FA-D18A46F37168}" type="pres">
      <dgm:prSet presAssocID="{87AE8A85-1938-41D3-B737-2E50DB76D118}" presName="spaceBetweenRectangles" presStyleCnt="0"/>
      <dgm:spPr/>
    </dgm:pt>
    <dgm:pt modelId="{ADB01FDB-FF71-42BE-9782-EE607236CF9D}" type="pres">
      <dgm:prSet presAssocID="{5682B2C3-5C84-4E08-9BD1-BC4812654BC8}" presName="parentLin" presStyleCnt="0"/>
      <dgm:spPr/>
    </dgm:pt>
    <dgm:pt modelId="{4C047F3F-30B8-43A7-9B7E-E3D208A1B23D}" type="pres">
      <dgm:prSet presAssocID="{5682B2C3-5C84-4E08-9BD1-BC4812654BC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8ED0EE4-5307-4001-91E2-187C16295CE1}" type="pres">
      <dgm:prSet presAssocID="{5682B2C3-5C84-4E08-9BD1-BC4812654BC8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96857-B1E7-4AFD-85D8-6F1478520B6C}" type="pres">
      <dgm:prSet presAssocID="{5682B2C3-5C84-4E08-9BD1-BC4812654BC8}" presName="negativeSpace" presStyleCnt="0"/>
      <dgm:spPr/>
    </dgm:pt>
    <dgm:pt modelId="{452C9891-02CD-4892-A161-5A1339238542}" type="pres">
      <dgm:prSet presAssocID="{5682B2C3-5C84-4E08-9BD1-BC4812654BC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8F8E5C6-F6C9-4D5A-9DA6-8C16F048D2BE}" type="presOf" srcId="{41E055E4-DA83-42FF-ABDD-F20F45D5983E}" destId="{06842044-19EE-47D8-8D36-85FB25E3608E}" srcOrd="0" destOrd="0" presId="urn:microsoft.com/office/officeart/2005/8/layout/list1"/>
    <dgm:cxn modelId="{723AF460-CAD5-444A-8147-C4B660B4D11C}" srcId="{D51B8434-5F88-457E-88DD-B335FCD11155}" destId="{197B1768-8665-45B9-BE8D-65E36AA092E7}" srcOrd="3" destOrd="0" parTransId="{EFFA537A-ED32-4696-9DC5-91D795D5152F}" sibTransId="{87AE8A85-1938-41D3-B737-2E50DB76D118}"/>
    <dgm:cxn modelId="{54F2A568-375D-4BCA-B2D4-FE65BAF2AC15}" srcId="{D51B8434-5F88-457E-88DD-B335FCD11155}" destId="{5B2F75A8-78C1-4834-B319-9BEAB2792956}" srcOrd="1" destOrd="0" parTransId="{2279E3CC-6A7F-4C8B-8BF3-C436487E91D2}" sibTransId="{02968E9F-A545-4996-81FD-41A64D2D5F8E}"/>
    <dgm:cxn modelId="{CF031EB0-BB65-47AC-8957-2FA72688581F}" srcId="{D51B8434-5F88-457E-88DD-B335FCD11155}" destId="{5CD4791D-E479-4DCE-B8C1-D8C7CCD20361}" srcOrd="0" destOrd="0" parTransId="{1BCD836B-13FE-4D25-B974-2BD1D9A5E3B8}" sibTransId="{6D330AB0-421E-464A-AD49-2B811EFC34F6}"/>
    <dgm:cxn modelId="{F5BD9FDC-EDC1-4826-94F2-04DEA81F6EBE}" type="presOf" srcId="{D51B8434-5F88-457E-88DD-B335FCD11155}" destId="{342F83BA-2523-4ED7-8CF9-E0EC5E9E8A99}" srcOrd="0" destOrd="0" presId="urn:microsoft.com/office/officeart/2005/8/layout/list1"/>
    <dgm:cxn modelId="{48A5FDC2-42DB-4289-A7C1-89080D5B0ED0}" type="presOf" srcId="{197B1768-8665-45B9-BE8D-65E36AA092E7}" destId="{2750560A-EBF2-49C3-9147-22E9BF6A888D}" srcOrd="0" destOrd="0" presId="urn:microsoft.com/office/officeart/2005/8/layout/list1"/>
    <dgm:cxn modelId="{34980FEE-7844-4907-B59D-D7808A95186D}" type="presOf" srcId="{197B1768-8665-45B9-BE8D-65E36AA092E7}" destId="{177616E3-2FBF-443E-8308-9CDD30551FBB}" srcOrd="1" destOrd="0" presId="urn:microsoft.com/office/officeart/2005/8/layout/list1"/>
    <dgm:cxn modelId="{C9B18883-B77A-45B1-9C29-46F554738E56}" type="presOf" srcId="{5682B2C3-5C84-4E08-9BD1-BC4812654BC8}" destId="{78ED0EE4-5307-4001-91E2-187C16295CE1}" srcOrd="1" destOrd="0" presId="urn:microsoft.com/office/officeart/2005/8/layout/list1"/>
    <dgm:cxn modelId="{2B580C8F-E99A-47F6-ACCD-5F91E44951CA}" type="presOf" srcId="{5CD4791D-E479-4DCE-B8C1-D8C7CCD20361}" destId="{A322397D-CAA9-4D64-83B1-171DAE40C1A4}" srcOrd="0" destOrd="0" presId="urn:microsoft.com/office/officeart/2005/8/layout/list1"/>
    <dgm:cxn modelId="{D870F3A8-B097-4BB7-AEAF-01E1ABF8D780}" type="presOf" srcId="{41E055E4-DA83-42FF-ABDD-F20F45D5983E}" destId="{57C4E7E2-6CBA-42D2-A120-A375E4A9348A}" srcOrd="1" destOrd="0" presId="urn:microsoft.com/office/officeart/2005/8/layout/list1"/>
    <dgm:cxn modelId="{7D8DE327-B121-419E-9549-1854DCA6EC08}" type="presOf" srcId="{5CD4791D-E479-4DCE-B8C1-D8C7CCD20361}" destId="{39762CF1-6A3C-4D3C-AEE3-1DAD0E614BDC}" srcOrd="1" destOrd="0" presId="urn:microsoft.com/office/officeart/2005/8/layout/list1"/>
    <dgm:cxn modelId="{6356A02D-DF72-4123-BE66-F50225B39873}" srcId="{D51B8434-5F88-457E-88DD-B335FCD11155}" destId="{41E055E4-DA83-42FF-ABDD-F20F45D5983E}" srcOrd="2" destOrd="0" parTransId="{4511F861-A722-46E8-A0DC-04DDC4EF8F22}" sibTransId="{13713CF3-D5F5-4728-82B3-843D392CFC2E}"/>
    <dgm:cxn modelId="{45964B94-6910-42D5-A743-85834EF7B3A4}" type="presOf" srcId="{5B2F75A8-78C1-4834-B319-9BEAB2792956}" destId="{BCE1C6E1-792D-44FE-8D59-A1E982BC5E85}" srcOrd="0" destOrd="0" presId="urn:microsoft.com/office/officeart/2005/8/layout/list1"/>
    <dgm:cxn modelId="{6F0B13EA-78AF-4364-AEDE-B851577EE13C}" type="presOf" srcId="{5682B2C3-5C84-4E08-9BD1-BC4812654BC8}" destId="{4C047F3F-30B8-43A7-9B7E-E3D208A1B23D}" srcOrd="0" destOrd="0" presId="urn:microsoft.com/office/officeart/2005/8/layout/list1"/>
    <dgm:cxn modelId="{CCBC2390-11E6-4D7B-BD32-199352DF5CC1}" type="presOf" srcId="{5B2F75A8-78C1-4834-B319-9BEAB2792956}" destId="{B9C53F8D-02E8-4F0F-826B-DA19BD67861F}" srcOrd="1" destOrd="0" presId="urn:microsoft.com/office/officeart/2005/8/layout/list1"/>
    <dgm:cxn modelId="{773C63B1-28BE-441E-888D-CA15D83DE0EE}" srcId="{D51B8434-5F88-457E-88DD-B335FCD11155}" destId="{5682B2C3-5C84-4E08-9BD1-BC4812654BC8}" srcOrd="4" destOrd="0" parTransId="{C9806F4F-C238-410B-B502-16D2150186D5}" sibTransId="{D2DCB924-E7F9-44BD-9955-405808FEE288}"/>
    <dgm:cxn modelId="{2B10BC4E-2B59-4319-9F21-A1667221445F}" type="presParOf" srcId="{342F83BA-2523-4ED7-8CF9-E0EC5E9E8A99}" destId="{13B07FA1-9F7B-484F-BAE8-31931B7B4130}" srcOrd="0" destOrd="0" presId="urn:microsoft.com/office/officeart/2005/8/layout/list1"/>
    <dgm:cxn modelId="{E8D532CA-1E73-4C06-BFB6-797E19279443}" type="presParOf" srcId="{13B07FA1-9F7B-484F-BAE8-31931B7B4130}" destId="{A322397D-CAA9-4D64-83B1-171DAE40C1A4}" srcOrd="0" destOrd="0" presId="urn:microsoft.com/office/officeart/2005/8/layout/list1"/>
    <dgm:cxn modelId="{D82DBD77-0B20-4D2C-91F6-9A0BE7C71BD5}" type="presParOf" srcId="{13B07FA1-9F7B-484F-BAE8-31931B7B4130}" destId="{39762CF1-6A3C-4D3C-AEE3-1DAD0E614BDC}" srcOrd="1" destOrd="0" presId="urn:microsoft.com/office/officeart/2005/8/layout/list1"/>
    <dgm:cxn modelId="{0BB57BBC-9E48-45F1-8E35-09B12A970C34}" type="presParOf" srcId="{342F83BA-2523-4ED7-8CF9-E0EC5E9E8A99}" destId="{DC0665D5-A5A5-44E9-AD78-0CDB3E691EB0}" srcOrd="1" destOrd="0" presId="urn:microsoft.com/office/officeart/2005/8/layout/list1"/>
    <dgm:cxn modelId="{CB488522-4F24-4356-AEFA-A412926570ED}" type="presParOf" srcId="{342F83BA-2523-4ED7-8CF9-E0EC5E9E8A99}" destId="{76B63648-36CA-4A18-BB22-1669BB9A1684}" srcOrd="2" destOrd="0" presId="urn:microsoft.com/office/officeart/2005/8/layout/list1"/>
    <dgm:cxn modelId="{722198A1-DA90-4DE8-BC77-32DEF7C09AD5}" type="presParOf" srcId="{342F83BA-2523-4ED7-8CF9-E0EC5E9E8A99}" destId="{64BEC1B4-0A82-4109-88AC-067EA3E2ED7C}" srcOrd="3" destOrd="0" presId="urn:microsoft.com/office/officeart/2005/8/layout/list1"/>
    <dgm:cxn modelId="{A0A1E3A8-4712-41CA-BB59-1B130967E200}" type="presParOf" srcId="{342F83BA-2523-4ED7-8CF9-E0EC5E9E8A99}" destId="{541F1DD4-5633-43A4-83F6-8263C23B29D0}" srcOrd="4" destOrd="0" presId="urn:microsoft.com/office/officeart/2005/8/layout/list1"/>
    <dgm:cxn modelId="{3E066F5D-5C9C-4BBF-974D-564B11C1223D}" type="presParOf" srcId="{541F1DD4-5633-43A4-83F6-8263C23B29D0}" destId="{BCE1C6E1-792D-44FE-8D59-A1E982BC5E85}" srcOrd="0" destOrd="0" presId="urn:microsoft.com/office/officeart/2005/8/layout/list1"/>
    <dgm:cxn modelId="{EC43C82A-3E16-443F-BD89-ED846B93D831}" type="presParOf" srcId="{541F1DD4-5633-43A4-83F6-8263C23B29D0}" destId="{B9C53F8D-02E8-4F0F-826B-DA19BD67861F}" srcOrd="1" destOrd="0" presId="urn:microsoft.com/office/officeart/2005/8/layout/list1"/>
    <dgm:cxn modelId="{0EA7C0C2-9DD4-46EF-B8CD-F4758464BD59}" type="presParOf" srcId="{342F83BA-2523-4ED7-8CF9-E0EC5E9E8A99}" destId="{3AD08BF0-192E-4C84-A57E-60489F15DA58}" srcOrd="5" destOrd="0" presId="urn:microsoft.com/office/officeart/2005/8/layout/list1"/>
    <dgm:cxn modelId="{9AD00A1A-AF4B-4905-9C84-7D0224B5B244}" type="presParOf" srcId="{342F83BA-2523-4ED7-8CF9-E0EC5E9E8A99}" destId="{6336D8B3-9AB4-4026-B198-C3ED90579085}" srcOrd="6" destOrd="0" presId="urn:microsoft.com/office/officeart/2005/8/layout/list1"/>
    <dgm:cxn modelId="{66F56DE7-E47D-46B7-B505-96409040C5D6}" type="presParOf" srcId="{342F83BA-2523-4ED7-8CF9-E0EC5E9E8A99}" destId="{3728DD15-7304-4DFC-9198-D0863B6AE71B}" srcOrd="7" destOrd="0" presId="urn:microsoft.com/office/officeart/2005/8/layout/list1"/>
    <dgm:cxn modelId="{D5B9291D-5227-4249-BE3A-D1FD6AAC0898}" type="presParOf" srcId="{342F83BA-2523-4ED7-8CF9-E0EC5E9E8A99}" destId="{627B64A7-A44C-48FE-A1D2-1505DBCEE444}" srcOrd="8" destOrd="0" presId="urn:microsoft.com/office/officeart/2005/8/layout/list1"/>
    <dgm:cxn modelId="{C90A73CD-A4C5-4CBB-BDFD-186265101A7A}" type="presParOf" srcId="{627B64A7-A44C-48FE-A1D2-1505DBCEE444}" destId="{06842044-19EE-47D8-8D36-85FB25E3608E}" srcOrd="0" destOrd="0" presId="urn:microsoft.com/office/officeart/2005/8/layout/list1"/>
    <dgm:cxn modelId="{4653123E-4EAC-4D7D-B923-A676B50618A5}" type="presParOf" srcId="{627B64A7-A44C-48FE-A1D2-1505DBCEE444}" destId="{57C4E7E2-6CBA-42D2-A120-A375E4A9348A}" srcOrd="1" destOrd="0" presId="urn:microsoft.com/office/officeart/2005/8/layout/list1"/>
    <dgm:cxn modelId="{4E0A1D30-CB23-48CD-9627-1261DFA42986}" type="presParOf" srcId="{342F83BA-2523-4ED7-8CF9-E0EC5E9E8A99}" destId="{6C203FCB-50A7-4A46-9C8E-2519471341A4}" srcOrd="9" destOrd="0" presId="urn:microsoft.com/office/officeart/2005/8/layout/list1"/>
    <dgm:cxn modelId="{928E5BD0-96BA-43C7-A127-EB2024501001}" type="presParOf" srcId="{342F83BA-2523-4ED7-8CF9-E0EC5E9E8A99}" destId="{132A91AA-F48C-4753-8B0F-009F1B8926B1}" srcOrd="10" destOrd="0" presId="urn:microsoft.com/office/officeart/2005/8/layout/list1"/>
    <dgm:cxn modelId="{FBC98226-9642-44B9-A923-1EF52974FD35}" type="presParOf" srcId="{342F83BA-2523-4ED7-8CF9-E0EC5E9E8A99}" destId="{D4447108-3FE4-4ADB-B8D2-C5266725AB5C}" srcOrd="11" destOrd="0" presId="urn:microsoft.com/office/officeart/2005/8/layout/list1"/>
    <dgm:cxn modelId="{14963AE5-CA24-4314-9004-FA384E506B7C}" type="presParOf" srcId="{342F83BA-2523-4ED7-8CF9-E0EC5E9E8A99}" destId="{54A66449-6CB8-4F94-B257-DC570E140726}" srcOrd="12" destOrd="0" presId="urn:microsoft.com/office/officeart/2005/8/layout/list1"/>
    <dgm:cxn modelId="{7A5CA856-BD6B-4F6C-A868-57602447C5F5}" type="presParOf" srcId="{54A66449-6CB8-4F94-B257-DC570E140726}" destId="{2750560A-EBF2-49C3-9147-22E9BF6A888D}" srcOrd="0" destOrd="0" presId="urn:microsoft.com/office/officeart/2005/8/layout/list1"/>
    <dgm:cxn modelId="{7533FFDE-D76B-4FC2-AE69-F72FC4D182D6}" type="presParOf" srcId="{54A66449-6CB8-4F94-B257-DC570E140726}" destId="{177616E3-2FBF-443E-8308-9CDD30551FBB}" srcOrd="1" destOrd="0" presId="urn:microsoft.com/office/officeart/2005/8/layout/list1"/>
    <dgm:cxn modelId="{0D25F696-366E-4C77-8CB2-AACC811D3806}" type="presParOf" srcId="{342F83BA-2523-4ED7-8CF9-E0EC5E9E8A99}" destId="{DC28AD2B-649F-4E68-98CC-3FED26843DF7}" srcOrd="13" destOrd="0" presId="urn:microsoft.com/office/officeart/2005/8/layout/list1"/>
    <dgm:cxn modelId="{36860E54-5B89-43AF-8A45-EBD70CB0AF9B}" type="presParOf" srcId="{342F83BA-2523-4ED7-8CF9-E0EC5E9E8A99}" destId="{C726F381-B988-490F-94A3-E68278E28284}" srcOrd="14" destOrd="0" presId="urn:microsoft.com/office/officeart/2005/8/layout/list1"/>
    <dgm:cxn modelId="{ABD8DBFF-5DCF-47AC-939E-FF9F451BF3DC}" type="presParOf" srcId="{342F83BA-2523-4ED7-8CF9-E0EC5E9E8A99}" destId="{12155CF5-472C-4D10-A4FA-D18A46F37168}" srcOrd="15" destOrd="0" presId="urn:microsoft.com/office/officeart/2005/8/layout/list1"/>
    <dgm:cxn modelId="{B69B3164-949B-4ABB-902C-6E6512975EF8}" type="presParOf" srcId="{342F83BA-2523-4ED7-8CF9-E0EC5E9E8A99}" destId="{ADB01FDB-FF71-42BE-9782-EE607236CF9D}" srcOrd="16" destOrd="0" presId="urn:microsoft.com/office/officeart/2005/8/layout/list1"/>
    <dgm:cxn modelId="{E45D5764-8365-4B9B-81D5-5C8D58868BA3}" type="presParOf" srcId="{ADB01FDB-FF71-42BE-9782-EE607236CF9D}" destId="{4C047F3F-30B8-43A7-9B7E-E3D208A1B23D}" srcOrd="0" destOrd="0" presId="urn:microsoft.com/office/officeart/2005/8/layout/list1"/>
    <dgm:cxn modelId="{C7BF7FED-6434-496C-AA87-688589DC9A89}" type="presParOf" srcId="{ADB01FDB-FF71-42BE-9782-EE607236CF9D}" destId="{78ED0EE4-5307-4001-91E2-187C16295CE1}" srcOrd="1" destOrd="0" presId="urn:microsoft.com/office/officeart/2005/8/layout/list1"/>
    <dgm:cxn modelId="{194251CE-04B2-4DCF-8DC0-57BA1930F847}" type="presParOf" srcId="{342F83BA-2523-4ED7-8CF9-E0EC5E9E8A99}" destId="{48C96857-B1E7-4AFD-85D8-6F1478520B6C}" srcOrd="17" destOrd="0" presId="urn:microsoft.com/office/officeart/2005/8/layout/list1"/>
    <dgm:cxn modelId="{B71A6A4F-DBB2-4202-8A99-703A74B2AECE}" type="presParOf" srcId="{342F83BA-2523-4ED7-8CF9-E0EC5E9E8A99}" destId="{452C9891-02CD-4892-A161-5A13392385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D5A94-EB10-42F7-88FD-6728ACF0E5F3}" type="doc">
      <dgm:prSet loTypeId="urn:microsoft.com/office/officeart/2005/8/layout/h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D41B32-7874-4BB4-8F65-4BE6F20221D2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Содержательный раздел:</a:t>
          </a:r>
          <a:endParaRPr lang="ru-RU" sz="4000" dirty="0">
            <a:solidFill>
              <a:srgbClr val="002060"/>
            </a:solidFill>
          </a:endParaRPr>
        </a:p>
      </dgm:t>
    </dgm:pt>
    <dgm:pt modelId="{5F55DA19-7E84-40FD-AF6B-A2D3954EA899}" type="parTrans" cxnId="{1441157B-7178-44DB-94CB-B05503CD3989}">
      <dgm:prSet/>
      <dgm:spPr/>
      <dgm:t>
        <a:bodyPr/>
        <a:lstStyle/>
        <a:p>
          <a:endParaRPr lang="ru-RU"/>
        </a:p>
      </dgm:t>
    </dgm:pt>
    <dgm:pt modelId="{42FA02B3-3E15-4F68-9F91-C21D80F03E65}" type="sibTrans" cxnId="{1441157B-7178-44DB-94CB-B05503CD3989}">
      <dgm:prSet/>
      <dgm:spPr/>
      <dgm:t>
        <a:bodyPr/>
        <a:lstStyle/>
        <a:p>
          <a:endParaRPr lang="ru-RU"/>
        </a:p>
      </dgm:t>
    </dgm:pt>
    <dgm:pt modelId="{219D6567-59F3-4699-89E9-10D8F7A7539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модулей образовательной деятельности в соответствии с направлениями развития ребенка в пяти образовательных областях</a:t>
          </a:r>
          <a:endParaRPr lang="ru-RU" dirty="0"/>
        </a:p>
      </dgm:t>
    </dgm:pt>
    <dgm:pt modelId="{1B320772-A391-4F53-AF84-567EFF3D1E92}" type="parTrans" cxnId="{A0C00974-F6D6-4A7F-9709-4DE2548FB788}">
      <dgm:prSet/>
      <dgm:spPr/>
      <dgm:t>
        <a:bodyPr/>
        <a:lstStyle/>
        <a:p>
          <a:endParaRPr lang="ru-RU"/>
        </a:p>
      </dgm:t>
    </dgm:pt>
    <dgm:pt modelId="{1D45EABC-57EA-4251-9922-C666A5DC4704}" type="sibTrans" cxnId="{A0C00974-F6D6-4A7F-9709-4DE2548FB788}">
      <dgm:prSet/>
      <dgm:spPr/>
      <dgm:t>
        <a:bodyPr/>
        <a:lstStyle/>
        <a:p>
          <a:endParaRPr lang="ru-RU"/>
        </a:p>
      </dgm:t>
    </dgm:pt>
    <dgm:pt modelId="{76A6B1EE-6CD6-4B3C-9947-03AFB38E5477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вариативных форм, способов, методов и средств реализации программы </a:t>
          </a:r>
          <a:endParaRPr lang="ru-RU" dirty="0"/>
        </a:p>
      </dgm:t>
    </dgm:pt>
    <dgm:pt modelId="{107BA966-3871-4EB0-94B8-AA7D71CCF68B}" type="parTrans" cxnId="{A7189671-D662-44BE-83D8-647524BCE086}">
      <dgm:prSet/>
      <dgm:spPr/>
      <dgm:t>
        <a:bodyPr/>
        <a:lstStyle/>
        <a:p>
          <a:endParaRPr lang="ru-RU"/>
        </a:p>
      </dgm:t>
    </dgm:pt>
    <dgm:pt modelId="{80DB5D8F-C126-49EA-913B-E6B45CB60471}" type="sibTrans" cxnId="{A7189671-D662-44BE-83D8-647524BCE086}">
      <dgm:prSet/>
      <dgm:spPr/>
      <dgm:t>
        <a:bodyPr/>
        <a:lstStyle/>
        <a:p>
          <a:endParaRPr lang="ru-RU"/>
        </a:p>
      </dgm:t>
    </dgm:pt>
    <dgm:pt modelId="{C619E641-0AB5-43D8-B482-58CDABA0CD8F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Часть, формируемая участниками образовательных отношений</a:t>
          </a:r>
          <a:endParaRPr lang="ru-RU" dirty="0"/>
        </a:p>
      </dgm:t>
    </dgm:pt>
    <dgm:pt modelId="{D37E84AF-8DA1-4C56-AA33-90ABE89018E7}" type="parTrans" cxnId="{9C6639F4-393D-43BA-8E5F-C81C4DB6D1F4}">
      <dgm:prSet/>
      <dgm:spPr/>
      <dgm:t>
        <a:bodyPr/>
        <a:lstStyle/>
        <a:p>
          <a:endParaRPr lang="ru-RU"/>
        </a:p>
      </dgm:t>
    </dgm:pt>
    <dgm:pt modelId="{06D2ECFF-8499-4687-AA99-C2417A1E9F38}" type="sibTrans" cxnId="{9C6639F4-393D-43BA-8E5F-C81C4DB6D1F4}">
      <dgm:prSet/>
      <dgm:spPr/>
      <dgm:t>
        <a:bodyPr/>
        <a:lstStyle/>
        <a:p>
          <a:endParaRPr lang="ru-RU"/>
        </a:p>
      </dgm:t>
    </dgm:pt>
    <dgm:pt modelId="{15F6DBEC-FEEC-4B39-BBEA-2D17658C18EC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Рабочие  программы коррекционно-развивающей работы с детьми с ограниченными возможностями здоровья</a:t>
          </a:r>
          <a:endParaRPr lang="ru-RU" dirty="0"/>
        </a:p>
      </dgm:t>
    </dgm:pt>
    <dgm:pt modelId="{86C8F1F8-066F-459D-81C0-D6E1B00226CB}" type="parTrans" cxnId="{765802D0-4B9B-48D4-9A2A-1DC2E9BDDDCF}">
      <dgm:prSet/>
      <dgm:spPr/>
      <dgm:t>
        <a:bodyPr/>
        <a:lstStyle/>
        <a:p>
          <a:endParaRPr lang="ru-RU"/>
        </a:p>
      </dgm:t>
    </dgm:pt>
    <dgm:pt modelId="{A25D50E6-19B5-4428-AD12-4E8FD2D612B9}" type="sibTrans" cxnId="{765802D0-4B9B-48D4-9A2A-1DC2E9BDDDCF}">
      <dgm:prSet/>
      <dgm:spPr/>
      <dgm:t>
        <a:bodyPr/>
        <a:lstStyle/>
        <a:p>
          <a:endParaRPr lang="ru-RU"/>
        </a:p>
      </dgm:t>
    </dgm:pt>
    <dgm:pt modelId="{9324ADEF-A1AC-425E-BCC8-612DD4F15DEB}" type="pres">
      <dgm:prSet presAssocID="{656D5A94-EB10-42F7-88FD-6728ACF0E5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A8761-BE3E-4213-A58F-EE904D4672AB}" type="pres">
      <dgm:prSet presAssocID="{3CD41B32-7874-4BB4-8F65-4BE6F20221D2}" presName="roof" presStyleLbl="dkBgShp" presStyleIdx="0" presStyleCnt="2" custScaleY="31783" custLinFactNeighborY="20543"/>
      <dgm:spPr/>
      <dgm:t>
        <a:bodyPr/>
        <a:lstStyle/>
        <a:p>
          <a:endParaRPr lang="ru-RU"/>
        </a:p>
      </dgm:t>
    </dgm:pt>
    <dgm:pt modelId="{7966ECCF-F143-49F7-BCB2-E85B06CC7554}" type="pres">
      <dgm:prSet presAssocID="{3CD41B32-7874-4BB4-8F65-4BE6F20221D2}" presName="pillars" presStyleCnt="0"/>
      <dgm:spPr/>
    </dgm:pt>
    <dgm:pt modelId="{9B43949B-063D-4971-9FB2-093C278BA1EA}" type="pres">
      <dgm:prSet presAssocID="{3CD41B32-7874-4BB4-8F65-4BE6F20221D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30323-971A-46C1-AA9A-1C503CB714A6}" type="pres">
      <dgm:prSet presAssocID="{76A6B1EE-6CD6-4B3C-9947-03AFB38E547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8D42E-97F6-4E26-9AF1-1A589B29C648}" type="pres">
      <dgm:prSet presAssocID="{15F6DBEC-FEEC-4B39-BBEA-2D17658C18E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522F5-8E88-4EB6-9634-B4915A1038A4}" type="pres">
      <dgm:prSet presAssocID="{C619E641-0AB5-43D8-B482-58CDABA0CD8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08D30-0D57-46A3-908F-E2265E2D29AD}" type="pres">
      <dgm:prSet presAssocID="{3CD41B32-7874-4BB4-8F65-4BE6F20221D2}" presName="base" presStyleLbl="dkBgShp" presStyleIdx="1" presStyleCnt="2" custFlipVert="1" custScaleY="13622"/>
      <dgm:spPr/>
    </dgm:pt>
  </dgm:ptLst>
  <dgm:cxnLst>
    <dgm:cxn modelId="{1441157B-7178-44DB-94CB-B05503CD3989}" srcId="{656D5A94-EB10-42F7-88FD-6728ACF0E5F3}" destId="{3CD41B32-7874-4BB4-8F65-4BE6F20221D2}" srcOrd="0" destOrd="0" parTransId="{5F55DA19-7E84-40FD-AF6B-A2D3954EA899}" sibTransId="{42FA02B3-3E15-4F68-9F91-C21D80F03E65}"/>
    <dgm:cxn modelId="{9C6639F4-393D-43BA-8E5F-C81C4DB6D1F4}" srcId="{3CD41B32-7874-4BB4-8F65-4BE6F20221D2}" destId="{C619E641-0AB5-43D8-B482-58CDABA0CD8F}" srcOrd="3" destOrd="0" parTransId="{D37E84AF-8DA1-4C56-AA33-90ABE89018E7}" sibTransId="{06D2ECFF-8499-4687-AA99-C2417A1E9F38}"/>
    <dgm:cxn modelId="{A0C00974-F6D6-4A7F-9709-4DE2548FB788}" srcId="{3CD41B32-7874-4BB4-8F65-4BE6F20221D2}" destId="{219D6567-59F3-4699-89E9-10D8F7A75397}" srcOrd="0" destOrd="0" parTransId="{1B320772-A391-4F53-AF84-567EFF3D1E92}" sibTransId="{1D45EABC-57EA-4251-9922-C666A5DC4704}"/>
    <dgm:cxn modelId="{23924D72-F854-455D-B87E-60C5147A2006}" type="presOf" srcId="{3CD41B32-7874-4BB4-8F65-4BE6F20221D2}" destId="{B0AA8761-BE3E-4213-A58F-EE904D4672AB}" srcOrd="0" destOrd="0" presId="urn:microsoft.com/office/officeart/2005/8/layout/hList3"/>
    <dgm:cxn modelId="{765802D0-4B9B-48D4-9A2A-1DC2E9BDDDCF}" srcId="{3CD41B32-7874-4BB4-8F65-4BE6F20221D2}" destId="{15F6DBEC-FEEC-4B39-BBEA-2D17658C18EC}" srcOrd="2" destOrd="0" parTransId="{86C8F1F8-066F-459D-81C0-D6E1B00226CB}" sibTransId="{A25D50E6-19B5-4428-AD12-4E8FD2D612B9}"/>
    <dgm:cxn modelId="{46768891-0C4E-41B1-A30A-ED217BF15684}" type="presOf" srcId="{656D5A94-EB10-42F7-88FD-6728ACF0E5F3}" destId="{9324ADEF-A1AC-425E-BCC8-612DD4F15DEB}" srcOrd="0" destOrd="0" presId="urn:microsoft.com/office/officeart/2005/8/layout/hList3"/>
    <dgm:cxn modelId="{59810206-043C-4B31-8E67-EAF7764E8A16}" type="presOf" srcId="{76A6B1EE-6CD6-4B3C-9947-03AFB38E5477}" destId="{EB730323-971A-46C1-AA9A-1C503CB714A6}" srcOrd="0" destOrd="0" presId="urn:microsoft.com/office/officeart/2005/8/layout/hList3"/>
    <dgm:cxn modelId="{36F54368-6389-4BDE-8A5E-D810529E296A}" type="presOf" srcId="{15F6DBEC-FEEC-4B39-BBEA-2D17658C18EC}" destId="{3298D42E-97F6-4E26-9AF1-1A589B29C648}" srcOrd="0" destOrd="0" presId="urn:microsoft.com/office/officeart/2005/8/layout/hList3"/>
    <dgm:cxn modelId="{15E0F88E-A63B-4A79-962A-C0933369122E}" type="presOf" srcId="{219D6567-59F3-4699-89E9-10D8F7A75397}" destId="{9B43949B-063D-4971-9FB2-093C278BA1EA}" srcOrd="0" destOrd="0" presId="urn:microsoft.com/office/officeart/2005/8/layout/hList3"/>
    <dgm:cxn modelId="{A7189671-D662-44BE-83D8-647524BCE086}" srcId="{3CD41B32-7874-4BB4-8F65-4BE6F20221D2}" destId="{76A6B1EE-6CD6-4B3C-9947-03AFB38E5477}" srcOrd="1" destOrd="0" parTransId="{107BA966-3871-4EB0-94B8-AA7D71CCF68B}" sibTransId="{80DB5D8F-C126-49EA-913B-E6B45CB60471}"/>
    <dgm:cxn modelId="{B9898558-9D40-4B8E-8189-64379A48D4D2}" type="presOf" srcId="{C619E641-0AB5-43D8-B482-58CDABA0CD8F}" destId="{73D522F5-8E88-4EB6-9634-B4915A1038A4}" srcOrd="0" destOrd="0" presId="urn:microsoft.com/office/officeart/2005/8/layout/hList3"/>
    <dgm:cxn modelId="{F1D731E6-EB89-4E8E-B5EB-8AAD66B3906C}" type="presParOf" srcId="{9324ADEF-A1AC-425E-BCC8-612DD4F15DEB}" destId="{B0AA8761-BE3E-4213-A58F-EE904D4672AB}" srcOrd="0" destOrd="0" presId="urn:microsoft.com/office/officeart/2005/8/layout/hList3"/>
    <dgm:cxn modelId="{55D680FB-81FF-4302-8EF1-B8D669391E32}" type="presParOf" srcId="{9324ADEF-A1AC-425E-BCC8-612DD4F15DEB}" destId="{7966ECCF-F143-49F7-BCB2-E85B06CC7554}" srcOrd="1" destOrd="0" presId="urn:microsoft.com/office/officeart/2005/8/layout/hList3"/>
    <dgm:cxn modelId="{0E3EF369-58B8-47A5-9A8D-C66A3F97F91E}" type="presParOf" srcId="{7966ECCF-F143-49F7-BCB2-E85B06CC7554}" destId="{9B43949B-063D-4971-9FB2-093C278BA1EA}" srcOrd="0" destOrd="0" presId="urn:microsoft.com/office/officeart/2005/8/layout/hList3"/>
    <dgm:cxn modelId="{7B3B0D7D-27C4-4CF5-8B82-6AF91F1825B7}" type="presParOf" srcId="{7966ECCF-F143-49F7-BCB2-E85B06CC7554}" destId="{EB730323-971A-46C1-AA9A-1C503CB714A6}" srcOrd="1" destOrd="0" presId="urn:microsoft.com/office/officeart/2005/8/layout/hList3"/>
    <dgm:cxn modelId="{887304E9-5965-4AC8-BF16-A8214F11369E}" type="presParOf" srcId="{7966ECCF-F143-49F7-BCB2-E85B06CC7554}" destId="{3298D42E-97F6-4E26-9AF1-1A589B29C648}" srcOrd="2" destOrd="0" presId="urn:microsoft.com/office/officeart/2005/8/layout/hList3"/>
    <dgm:cxn modelId="{D8C2E138-7C02-404C-BD7F-F1BB1309709D}" type="presParOf" srcId="{7966ECCF-F143-49F7-BCB2-E85B06CC7554}" destId="{73D522F5-8E88-4EB6-9634-B4915A1038A4}" srcOrd="3" destOrd="0" presId="urn:microsoft.com/office/officeart/2005/8/layout/hList3"/>
    <dgm:cxn modelId="{7590C57F-88F3-4889-B73D-F9D2644B7D36}" type="presParOf" srcId="{9324ADEF-A1AC-425E-BCC8-612DD4F15DEB}" destId="{F8308D30-0D57-46A3-908F-E2265E2D29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3BE9B-967F-4CE2-A067-04D5A7C61181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</dgm:pt>
    <dgm:pt modelId="{C0D16A9A-AE53-4D45-ADDD-C0A7A0B1235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 коммуникативное развитие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D04DD-4D67-456D-A929-32C87C70AEA7}" type="parTrans" cxnId="{DFAADA72-B431-4A4C-89E7-70ED545788B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905E8-45B8-40F3-8273-60168EE5A2B6}" type="sibTrans" cxnId="{DFAADA72-B431-4A4C-89E7-70ED545788B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1635E-B031-4AA9-BBAA-5553E2966E8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957A0-E5FE-4C37-8CC4-04E5F7425656}" type="parTrans" cxnId="{45624CD6-360B-49FE-97F2-58CD26B9222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DFBE8-F994-4AE0-8607-ABE1F8AFD0B5}" type="sibTrans" cxnId="{45624CD6-360B-49FE-97F2-58CD26B9222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57227-1BCD-4AD4-A86A-D4A3BB67703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93AE4-21A5-4F0F-8031-386439AE1AEE}" type="parTrans" cxnId="{3FC76C8D-4124-4C8B-A2FE-928C54E9FF2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3C794-AD2F-41C6-BC1C-C34E46ACBFCD}" type="sibTrans" cxnId="{3FC76C8D-4124-4C8B-A2FE-928C54E9FF2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97C32-7CE1-4866-89DC-26796BDEBA6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53783-D276-48D8-BB7D-46688E437BE2}" type="parTrans" cxnId="{F9D8BB86-08AA-4C91-8DA0-14C1C1EC6DB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69AB5-66F6-4F9D-A2C2-245AC497378F}" type="sibTrans" cxnId="{F9D8BB86-08AA-4C91-8DA0-14C1C1EC6DB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1CAE1-A506-47CB-94E6-7EE7B7693991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– эстетическое развитие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48CAF-5BA9-49E7-8D54-2460E3BD4281}" type="parTrans" cxnId="{FD62091E-8C7F-486B-896B-4A524459B1C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D595A-BE83-46C9-9F8A-0CDD2B5FED10}" type="sibTrans" cxnId="{FD62091E-8C7F-486B-896B-4A524459B1C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7AB5E-934F-4E5D-A87F-57CCBA9EEEFD}" type="pres">
      <dgm:prSet presAssocID="{1C13BE9B-967F-4CE2-A067-04D5A7C61181}" presName="linearFlow" presStyleCnt="0">
        <dgm:presLayoutVars>
          <dgm:dir/>
          <dgm:resizeHandles val="exact"/>
        </dgm:presLayoutVars>
      </dgm:prSet>
      <dgm:spPr/>
    </dgm:pt>
    <dgm:pt modelId="{74CAEF15-04F4-4523-9A6C-6D2CC65E4E21}" type="pres">
      <dgm:prSet presAssocID="{C0D16A9A-AE53-4D45-ADDD-C0A7A0B12350}" presName="composite" presStyleCnt="0"/>
      <dgm:spPr/>
    </dgm:pt>
    <dgm:pt modelId="{043A8358-D150-441E-9914-5D665B723ABA}" type="pres">
      <dgm:prSet presAssocID="{C0D16A9A-AE53-4D45-ADDD-C0A7A0B12350}" presName="imgShp" presStyleLbl="fgImgPlace1" presStyleIdx="0" presStyleCnt="5" custLinFactX="-45793" custLinFactNeighborX="-100000" custLinFactNeighborY="-100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35E420-0C47-4AA6-8250-2214225F2FB7}" type="pres">
      <dgm:prSet presAssocID="{C0D16A9A-AE53-4D45-ADDD-C0A7A0B12350}" presName="txShp" presStyleLbl="node1" presStyleIdx="0" presStyleCnt="5" custScaleX="14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C10E5-AB85-4AB3-8382-CE4DE7A7CED4}" type="pres">
      <dgm:prSet presAssocID="{3FA905E8-45B8-40F3-8273-60168EE5A2B6}" presName="spacing" presStyleCnt="0"/>
      <dgm:spPr/>
    </dgm:pt>
    <dgm:pt modelId="{516F8F68-F169-421C-84AF-4C00CA287762}" type="pres">
      <dgm:prSet presAssocID="{2621635E-B031-4AA9-BBAA-5553E2966E8E}" presName="composite" presStyleCnt="0"/>
      <dgm:spPr/>
    </dgm:pt>
    <dgm:pt modelId="{0C3E2507-EB14-433E-AEB7-A775E35D0009}" type="pres">
      <dgm:prSet presAssocID="{2621635E-B031-4AA9-BBAA-5553E2966E8E}" presName="imgShp" presStyleLbl="fgImgPlace1" presStyleIdx="1" presStyleCnt="5" custLinFactX="-35803" custLinFactNeighborX="-100000" custLinFactNeighborY="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632902A-A759-43DE-951B-22198869E041}" type="pres">
      <dgm:prSet presAssocID="{2621635E-B031-4AA9-BBAA-5553E2966E8E}" presName="txShp" presStyleLbl="node1" presStyleIdx="1" presStyleCnt="5" custScaleX="14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FFF9-4853-45DB-BB0A-3CF2120EEA93}" type="pres">
      <dgm:prSet presAssocID="{BD9DFBE8-F994-4AE0-8607-ABE1F8AFD0B5}" presName="spacing" presStyleCnt="0"/>
      <dgm:spPr/>
    </dgm:pt>
    <dgm:pt modelId="{1A5D31C3-7D7C-423F-8E1F-209D7261E1DB}" type="pres">
      <dgm:prSet presAssocID="{03057227-1BCD-4AD4-A86A-D4A3BB67703E}" presName="composite" presStyleCnt="0"/>
      <dgm:spPr/>
    </dgm:pt>
    <dgm:pt modelId="{7B6754EB-1B38-4DFE-91B6-3F9CDB172001}" type="pres">
      <dgm:prSet presAssocID="{03057227-1BCD-4AD4-A86A-D4A3BB67703E}" presName="imgShp" presStyleLbl="fgImgPlace1" presStyleIdx="2" presStyleCnt="5" custLinFactX="-25812" custLinFactNeighborX="-100000" custLinFactNeighborY="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05AD04E-914E-453F-8B64-055B83AB950D}" type="pres">
      <dgm:prSet presAssocID="{03057227-1BCD-4AD4-A86A-D4A3BB67703E}" presName="txShp" presStyleLbl="node1" presStyleIdx="2" presStyleCnt="5" custScaleX="14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9DB76-985E-447E-B9F3-CC6204D2714D}" type="pres">
      <dgm:prSet presAssocID="{DBB3C794-AD2F-41C6-BC1C-C34E46ACBFCD}" presName="spacing" presStyleCnt="0"/>
      <dgm:spPr/>
    </dgm:pt>
    <dgm:pt modelId="{98EE1F64-8975-4219-BA22-80A624247EEF}" type="pres">
      <dgm:prSet presAssocID="{2111CAE1-A506-47CB-94E6-7EE7B7693991}" presName="composite" presStyleCnt="0"/>
      <dgm:spPr/>
    </dgm:pt>
    <dgm:pt modelId="{F4A4AF79-AEE3-46A7-87FC-81633C6E2F94}" type="pres">
      <dgm:prSet presAssocID="{2111CAE1-A506-47CB-94E6-7EE7B7693991}" presName="imgShp" presStyleLbl="fgImgPlace1" presStyleIdx="3" presStyleCnt="5" custLinFactX="-35803" custLinFactNeighborX="-100000" custLinFactNeighborY="7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2F862C4-6D2A-4691-8AC5-4D0D9E5F95C3}" type="pres">
      <dgm:prSet presAssocID="{2111CAE1-A506-47CB-94E6-7EE7B7693991}" presName="txShp" presStyleLbl="node1" presStyleIdx="3" presStyleCnt="5" custScaleX="14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37751-04A3-423B-A111-EED0BCC19875}" type="pres">
      <dgm:prSet presAssocID="{CCAD595A-BE83-46C9-9F8A-0CDD2B5FED10}" presName="spacing" presStyleCnt="0"/>
      <dgm:spPr/>
    </dgm:pt>
    <dgm:pt modelId="{426E0D85-A36B-485B-B0BF-59BA0EEC76F3}" type="pres">
      <dgm:prSet presAssocID="{77D97C32-7CE1-4866-89DC-26796BDEBA6C}" presName="composite" presStyleCnt="0"/>
      <dgm:spPr/>
    </dgm:pt>
    <dgm:pt modelId="{62015650-BAAC-4D42-95AD-C5BEFC53E025}" type="pres">
      <dgm:prSet presAssocID="{77D97C32-7CE1-4866-89DC-26796BDEBA6C}" presName="imgShp" presStyleLbl="fgImgPlace1" presStyleIdx="4" presStyleCnt="5" custLinFactX="-35803" custLinFactNeighborX="-100000" custLinFactNeighborY="10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D2EC91A-AEFA-4D0D-9127-7E81D248A4CE}" type="pres">
      <dgm:prSet presAssocID="{77D97C32-7CE1-4866-89DC-26796BDEBA6C}" presName="txShp" presStyleLbl="node1" presStyleIdx="4" presStyleCnt="5" custScaleX="14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2DCD9-0914-4850-A959-752364CCE158}" type="presOf" srcId="{1C13BE9B-967F-4CE2-A067-04D5A7C61181}" destId="{0A57AB5E-934F-4E5D-A87F-57CCBA9EEEFD}" srcOrd="0" destOrd="0" presId="urn:microsoft.com/office/officeart/2005/8/layout/vList3#1"/>
    <dgm:cxn modelId="{6E8C0E36-06DD-4288-8D87-F4CFF5C906F5}" type="presOf" srcId="{2111CAE1-A506-47CB-94E6-7EE7B7693991}" destId="{12F862C4-6D2A-4691-8AC5-4D0D9E5F95C3}" srcOrd="0" destOrd="0" presId="urn:microsoft.com/office/officeart/2005/8/layout/vList3#1"/>
    <dgm:cxn modelId="{DFAADA72-B431-4A4C-89E7-70ED545788B0}" srcId="{1C13BE9B-967F-4CE2-A067-04D5A7C61181}" destId="{C0D16A9A-AE53-4D45-ADDD-C0A7A0B12350}" srcOrd="0" destOrd="0" parTransId="{C0FD04DD-4D67-456D-A929-32C87C70AEA7}" sibTransId="{3FA905E8-45B8-40F3-8273-60168EE5A2B6}"/>
    <dgm:cxn modelId="{603EDEEF-922C-4752-88B7-ED41E4C5BF8D}" type="presOf" srcId="{03057227-1BCD-4AD4-A86A-D4A3BB67703E}" destId="{405AD04E-914E-453F-8B64-055B83AB950D}" srcOrd="0" destOrd="0" presId="urn:microsoft.com/office/officeart/2005/8/layout/vList3#1"/>
    <dgm:cxn modelId="{FD62091E-8C7F-486B-896B-4A524459B1C1}" srcId="{1C13BE9B-967F-4CE2-A067-04D5A7C61181}" destId="{2111CAE1-A506-47CB-94E6-7EE7B7693991}" srcOrd="3" destOrd="0" parTransId="{BA748CAF-5BA9-49E7-8D54-2460E3BD4281}" sibTransId="{CCAD595A-BE83-46C9-9F8A-0CDD2B5FED10}"/>
    <dgm:cxn modelId="{45624CD6-360B-49FE-97F2-58CD26B9222E}" srcId="{1C13BE9B-967F-4CE2-A067-04D5A7C61181}" destId="{2621635E-B031-4AA9-BBAA-5553E2966E8E}" srcOrd="1" destOrd="0" parTransId="{96C957A0-E5FE-4C37-8CC4-04E5F7425656}" sibTransId="{BD9DFBE8-F994-4AE0-8607-ABE1F8AFD0B5}"/>
    <dgm:cxn modelId="{3FC76C8D-4124-4C8B-A2FE-928C54E9FF2B}" srcId="{1C13BE9B-967F-4CE2-A067-04D5A7C61181}" destId="{03057227-1BCD-4AD4-A86A-D4A3BB67703E}" srcOrd="2" destOrd="0" parTransId="{FCA93AE4-21A5-4F0F-8031-386439AE1AEE}" sibTransId="{DBB3C794-AD2F-41C6-BC1C-C34E46ACBFCD}"/>
    <dgm:cxn modelId="{F9D8BB86-08AA-4C91-8DA0-14C1C1EC6DB0}" srcId="{1C13BE9B-967F-4CE2-A067-04D5A7C61181}" destId="{77D97C32-7CE1-4866-89DC-26796BDEBA6C}" srcOrd="4" destOrd="0" parTransId="{29753783-D276-48D8-BB7D-46688E437BE2}" sibTransId="{71869AB5-66F6-4F9D-A2C2-245AC497378F}"/>
    <dgm:cxn modelId="{46B63333-A9CD-4907-B749-73F86FE3C3C1}" type="presOf" srcId="{77D97C32-7CE1-4866-89DC-26796BDEBA6C}" destId="{2D2EC91A-AEFA-4D0D-9127-7E81D248A4CE}" srcOrd="0" destOrd="0" presId="urn:microsoft.com/office/officeart/2005/8/layout/vList3#1"/>
    <dgm:cxn modelId="{19BEAF55-ABF9-4AE3-BA1A-A24CE026A1BC}" type="presOf" srcId="{C0D16A9A-AE53-4D45-ADDD-C0A7A0B12350}" destId="{F435E420-0C47-4AA6-8250-2214225F2FB7}" srcOrd="0" destOrd="0" presId="urn:microsoft.com/office/officeart/2005/8/layout/vList3#1"/>
    <dgm:cxn modelId="{7B3717D6-101B-4F81-890D-7E6DEB61D126}" type="presOf" srcId="{2621635E-B031-4AA9-BBAA-5553E2966E8E}" destId="{E632902A-A759-43DE-951B-22198869E041}" srcOrd="0" destOrd="0" presId="urn:microsoft.com/office/officeart/2005/8/layout/vList3#1"/>
    <dgm:cxn modelId="{CD5221A1-8CBA-472E-A7AA-B55026773E4C}" type="presParOf" srcId="{0A57AB5E-934F-4E5D-A87F-57CCBA9EEEFD}" destId="{74CAEF15-04F4-4523-9A6C-6D2CC65E4E21}" srcOrd="0" destOrd="0" presId="urn:microsoft.com/office/officeart/2005/8/layout/vList3#1"/>
    <dgm:cxn modelId="{1F215621-2328-4984-ADC3-3248F270D064}" type="presParOf" srcId="{74CAEF15-04F4-4523-9A6C-6D2CC65E4E21}" destId="{043A8358-D150-441E-9914-5D665B723ABA}" srcOrd="0" destOrd="0" presId="urn:microsoft.com/office/officeart/2005/8/layout/vList3#1"/>
    <dgm:cxn modelId="{AD6B32E0-C815-4BA2-986B-AA84571F651B}" type="presParOf" srcId="{74CAEF15-04F4-4523-9A6C-6D2CC65E4E21}" destId="{F435E420-0C47-4AA6-8250-2214225F2FB7}" srcOrd="1" destOrd="0" presId="urn:microsoft.com/office/officeart/2005/8/layout/vList3#1"/>
    <dgm:cxn modelId="{04262D3A-5C1F-4B26-814E-24B33D75437F}" type="presParOf" srcId="{0A57AB5E-934F-4E5D-A87F-57CCBA9EEEFD}" destId="{4BFC10E5-AB85-4AB3-8382-CE4DE7A7CED4}" srcOrd="1" destOrd="0" presId="urn:microsoft.com/office/officeart/2005/8/layout/vList3#1"/>
    <dgm:cxn modelId="{24DE01F1-D061-45A3-976E-74CB2FF291B1}" type="presParOf" srcId="{0A57AB5E-934F-4E5D-A87F-57CCBA9EEEFD}" destId="{516F8F68-F169-421C-84AF-4C00CA287762}" srcOrd="2" destOrd="0" presId="urn:microsoft.com/office/officeart/2005/8/layout/vList3#1"/>
    <dgm:cxn modelId="{8B4CF227-5EFF-4EF1-A3FD-27A5CC8EDC15}" type="presParOf" srcId="{516F8F68-F169-421C-84AF-4C00CA287762}" destId="{0C3E2507-EB14-433E-AEB7-A775E35D0009}" srcOrd="0" destOrd="0" presId="urn:microsoft.com/office/officeart/2005/8/layout/vList3#1"/>
    <dgm:cxn modelId="{183D8398-E7DA-46E2-A1CB-A50BF45474E7}" type="presParOf" srcId="{516F8F68-F169-421C-84AF-4C00CA287762}" destId="{E632902A-A759-43DE-951B-22198869E041}" srcOrd="1" destOrd="0" presId="urn:microsoft.com/office/officeart/2005/8/layout/vList3#1"/>
    <dgm:cxn modelId="{97FAA6CE-AE49-4135-A515-560DDF5A92F8}" type="presParOf" srcId="{0A57AB5E-934F-4E5D-A87F-57CCBA9EEEFD}" destId="{1B5DFFF9-4853-45DB-BB0A-3CF2120EEA93}" srcOrd="3" destOrd="0" presId="urn:microsoft.com/office/officeart/2005/8/layout/vList3#1"/>
    <dgm:cxn modelId="{9E61A768-FB97-4170-B702-D18224B09287}" type="presParOf" srcId="{0A57AB5E-934F-4E5D-A87F-57CCBA9EEEFD}" destId="{1A5D31C3-7D7C-423F-8E1F-209D7261E1DB}" srcOrd="4" destOrd="0" presId="urn:microsoft.com/office/officeart/2005/8/layout/vList3#1"/>
    <dgm:cxn modelId="{7EF64FC4-07DB-4DEB-A422-ADBDD7CB1363}" type="presParOf" srcId="{1A5D31C3-7D7C-423F-8E1F-209D7261E1DB}" destId="{7B6754EB-1B38-4DFE-91B6-3F9CDB172001}" srcOrd="0" destOrd="0" presId="urn:microsoft.com/office/officeart/2005/8/layout/vList3#1"/>
    <dgm:cxn modelId="{3EBE0700-6A98-4BC4-8BA2-866F8272F1C1}" type="presParOf" srcId="{1A5D31C3-7D7C-423F-8E1F-209D7261E1DB}" destId="{405AD04E-914E-453F-8B64-055B83AB950D}" srcOrd="1" destOrd="0" presId="urn:microsoft.com/office/officeart/2005/8/layout/vList3#1"/>
    <dgm:cxn modelId="{D38BC06B-B925-47BE-815D-D84F9E05073A}" type="presParOf" srcId="{0A57AB5E-934F-4E5D-A87F-57CCBA9EEEFD}" destId="{82F9DB76-985E-447E-B9F3-CC6204D2714D}" srcOrd="5" destOrd="0" presId="urn:microsoft.com/office/officeart/2005/8/layout/vList3#1"/>
    <dgm:cxn modelId="{AF1CE0FE-6755-47A1-8549-FE255134A0F2}" type="presParOf" srcId="{0A57AB5E-934F-4E5D-A87F-57CCBA9EEEFD}" destId="{98EE1F64-8975-4219-BA22-80A624247EEF}" srcOrd="6" destOrd="0" presId="urn:microsoft.com/office/officeart/2005/8/layout/vList3#1"/>
    <dgm:cxn modelId="{57E91022-3AF5-4E83-BEF4-D4E68B7DDE64}" type="presParOf" srcId="{98EE1F64-8975-4219-BA22-80A624247EEF}" destId="{F4A4AF79-AEE3-46A7-87FC-81633C6E2F94}" srcOrd="0" destOrd="0" presId="urn:microsoft.com/office/officeart/2005/8/layout/vList3#1"/>
    <dgm:cxn modelId="{39B127A9-59C5-473E-8D1F-E380CA535A3E}" type="presParOf" srcId="{98EE1F64-8975-4219-BA22-80A624247EEF}" destId="{12F862C4-6D2A-4691-8AC5-4D0D9E5F95C3}" srcOrd="1" destOrd="0" presId="urn:microsoft.com/office/officeart/2005/8/layout/vList3#1"/>
    <dgm:cxn modelId="{F4878A19-85D1-465D-9602-8EF53DCB92C6}" type="presParOf" srcId="{0A57AB5E-934F-4E5D-A87F-57CCBA9EEEFD}" destId="{80137751-04A3-423B-A111-EED0BCC19875}" srcOrd="7" destOrd="0" presId="urn:microsoft.com/office/officeart/2005/8/layout/vList3#1"/>
    <dgm:cxn modelId="{D71BFD85-57E5-4FA5-A852-597E08194ED2}" type="presParOf" srcId="{0A57AB5E-934F-4E5D-A87F-57CCBA9EEEFD}" destId="{426E0D85-A36B-485B-B0BF-59BA0EEC76F3}" srcOrd="8" destOrd="0" presId="urn:microsoft.com/office/officeart/2005/8/layout/vList3#1"/>
    <dgm:cxn modelId="{2AA18E6B-5696-4A2C-A083-72EAA442609C}" type="presParOf" srcId="{426E0D85-A36B-485B-B0BF-59BA0EEC76F3}" destId="{62015650-BAAC-4D42-95AD-C5BEFC53E025}" srcOrd="0" destOrd="0" presId="urn:microsoft.com/office/officeart/2005/8/layout/vList3#1"/>
    <dgm:cxn modelId="{B00162C9-365C-4C5F-8341-14260AA9F8CC}" type="presParOf" srcId="{426E0D85-A36B-485B-B0BF-59BA0EEC76F3}" destId="{2D2EC91A-AEFA-4D0D-9127-7E81D248A4CE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709340-FB74-4E77-B1BF-C22AAEB50C2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0B9A1-9D8B-4209-B5DA-9849BB611629}">
      <dgm:prSet phldrT="[Текст]" custT="1"/>
      <dgm:spPr>
        <a:solidFill>
          <a:schemeClr val="accent6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Финансовые: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-Обеспечивают возможность выполнения требований Стандарта;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Гарантия бесплатного образования за счет средств бюджетов;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Бюджетной системы РФ в муниципальных организациях осуществляется на основе нормативов, определяемых органами государственной власти.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D841F-C368-4F45-91E1-8106E14DE7DE}" type="sibTrans" cxnId="{77D9226E-A119-4025-89D1-9EE78092AC23}">
      <dgm:prSet/>
      <dgm:spPr/>
      <dgm:t>
        <a:bodyPr/>
        <a:lstStyle/>
        <a:p>
          <a:endParaRPr lang="ru-RU"/>
        </a:p>
      </dgm:t>
    </dgm:pt>
    <dgm:pt modelId="{FA110249-5052-4ECD-8609-737CD61BD685}" type="parTrans" cxnId="{77D9226E-A119-4025-89D1-9EE78092AC23}">
      <dgm:prSet/>
      <dgm:spPr/>
      <dgm:t>
        <a:bodyPr/>
        <a:lstStyle/>
        <a:p>
          <a:endParaRPr lang="ru-RU"/>
        </a:p>
      </dgm:t>
    </dgm:pt>
    <dgm:pt modelId="{F5235BC3-9115-4918-86B5-17FC6EB01AE7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 – педагогические: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Уважение к человеческому достоинству детей, формирование и поддержка их положительной самооценки;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Использование форм и методов работы, соответствующих возрасту, индивидуальным особенностям;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Построение образовательной деятельности на основе взаимодействия взрослых с детьми;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Поддержка доброжелательного отношения детей к друг другу;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Возможность выбора детьми видов деятельности, общения;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Защита детей от всех форм физического и психического насилия;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Поддержка родителей в воспитании детей, вовлечение семей в образовательную деятельность.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9BF75-EA9A-4017-B0F5-03B708AF2570}" type="parTrans" cxnId="{AE25EF8A-A3AE-405B-B741-C629C11A5760}">
      <dgm:prSet/>
      <dgm:spPr/>
      <dgm:t>
        <a:bodyPr/>
        <a:lstStyle/>
        <a:p>
          <a:endParaRPr lang="ru-RU"/>
        </a:p>
      </dgm:t>
    </dgm:pt>
    <dgm:pt modelId="{12A06F95-E258-4C7F-BD30-D92E79534750}" type="sibTrans" cxnId="{AE25EF8A-A3AE-405B-B741-C629C11A5760}">
      <dgm:prSet/>
      <dgm:spPr/>
      <dgm:t>
        <a:bodyPr/>
        <a:lstStyle/>
        <a:p>
          <a:endParaRPr lang="ru-RU"/>
        </a:p>
      </dgm:t>
    </dgm:pt>
    <dgm:pt modelId="{86933EAC-1A29-4704-935C-E86C13AABE3D}">
      <dgm:prSet custT="1"/>
      <dgm:spPr>
        <a:solidFill>
          <a:schemeClr val="accent2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Кадровые: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Педагоги  высшей категории - 4 человека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Педагоги 1 категории – 13 человек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аттестованы-2 человека (работают менее 1 года)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МКДОУ работают: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Заведующий-1;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-Старший воспитатель-1;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Инструктор по физической культуре-1;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Музыкальные руководители-2;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Педагог – психолог-1;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Учитель – логопед-1;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-Воспитатели–13.</a:t>
          </a:r>
        </a:p>
      </dgm:t>
    </dgm:pt>
    <dgm:pt modelId="{DFF9A76E-DA48-42AD-BECF-733716602DB9}" type="parTrans" cxnId="{76C432E0-5656-4879-8818-9F87FB6DCF2D}">
      <dgm:prSet/>
      <dgm:spPr/>
      <dgm:t>
        <a:bodyPr/>
        <a:lstStyle/>
        <a:p>
          <a:endParaRPr lang="ru-RU"/>
        </a:p>
      </dgm:t>
    </dgm:pt>
    <dgm:pt modelId="{4B9DB565-C184-4C40-ABB0-12723C27C66D}" type="sibTrans" cxnId="{76C432E0-5656-4879-8818-9F87FB6DCF2D}">
      <dgm:prSet/>
      <dgm:spPr/>
      <dgm:t>
        <a:bodyPr/>
        <a:lstStyle/>
        <a:p>
          <a:endParaRPr lang="ru-RU"/>
        </a:p>
      </dgm:t>
    </dgm:pt>
    <dgm:pt modelId="{8EFB1C35-2721-4BB6-869A-20CF86B02885}">
      <dgm:prSet custT="1"/>
      <dgm:spPr>
        <a:solidFill>
          <a:schemeClr val="accent4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предметно – пространственная среда: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Обеспечивает возможность общения и совместной деятельности детей и взрослых, двигательной активности, возможности для уединения;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-Способствует возрастным возможностям детей;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Предполагает возможность изменений от образовательной ситуации;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Доступность, безопасность.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FB660-26C3-455B-BF3D-B4B6D8708B68}" type="parTrans" cxnId="{101C0524-13AE-4BB5-8434-E990C99F748E}">
      <dgm:prSet/>
      <dgm:spPr/>
      <dgm:t>
        <a:bodyPr/>
        <a:lstStyle/>
        <a:p>
          <a:endParaRPr lang="ru-RU"/>
        </a:p>
      </dgm:t>
    </dgm:pt>
    <dgm:pt modelId="{B728F7AA-8B42-4A68-BC1F-DE9CD5451E70}" type="sibTrans" cxnId="{101C0524-13AE-4BB5-8434-E990C99F748E}">
      <dgm:prSet/>
      <dgm:spPr/>
      <dgm:t>
        <a:bodyPr/>
        <a:lstStyle/>
        <a:p>
          <a:endParaRPr lang="ru-RU"/>
        </a:p>
      </dgm:t>
    </dgm:pt>
    <dgm:pt modelId="{21ACAC64-293B-4F34-82A6-5003DC7306E6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 – технические: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Соответствуют санитарным нормам, правилам пожарной безопасности, возрастным и индивидуальным особенностям детей;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Каждая группа имеет пространственную среду, оборудование, учебные комплекты в соответствии с возрастом детей.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5FB10-29AD-4A27-AEA0-7509A9FD1DE4}" type="parTrans" cxnId="{4CA96EED-C242-459D-905E-EA0E949C21A7}">
      <dgm:prSet/>
      <dgm:spPr/>
      <dgm:t>
        <a:bodyPr/>
        <a:lstStyle/>
        <a:p>
          <a:endParaRPr lang="ru-RU"/>
        </a:p>
      </dgm:t>
    </dgm:pt>
    <dgm:pt modelId="{26F07B8D-1FE2-490F-8447-AF2796EAB20C}" type="sibTrans" cxnId="{4CA96EED-C242-459D-905E-EA0E949C21A7}">
      <dgm:prSet/>
      <dgm:spPr/>
      <dgm:t>
        <a:bodyPr/>
        <a:lstStyle/>
        <a:p>
          <a:endParaRPr lang="ru-RU"/>
        </a:p>
      </dgm:t>
    </dgm:pt>
    <dgm:pt modelId="{776650B5-0618-4985-9828-A32A10D49A1A}" type="pres">
      <dgm:prSet presAssocID="{9C709340-FB74-4E77-B1BF-C22AAEB50C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25CC3-33EC-4C45-9B88-3CC838ED19AF}" type="pres">
      <dgm:prSet presAssocID="{F5235BC3-9115-4918-86B5-17FC6EB01AE7}" presName="node" presStyleLbl="node1" presStyleIdx="0" presStyleCnt="5" custScaleX="162269" custScaleY="154989" custLinFactX="44204" custLinFactNeighborX="100000" custLinFactNeighborY="20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ABE3E-0524-472D-92E5-F557F2B20E0E}" type="pres">
      <dgm:prSet presAssocID="{12A06F95-E258-4C7F-BD30-D92E79534750}" presName="sibTrans" presStyleCnt="0"/>
      <dgm:spPr/>
    </dgm:pt>
    <dgm:pt modelId="{961D1577-5507-4250-BA96-5FD47DF6E685}" type="pres">
      <dgm:prSet presAssocID="{86933EAC-1A29-4704-935C-E86C13AABE3D}" presName="node" presStyleLbl="node1" presStyleIdx="1" presStyleCnt="5" custScaleX="132138" custScaleY="138888" custLinFactX="-72065" custLinFactNeighborX="-100000" custLinFactNeighborY="2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7699F-667A-4980-80AF-F1F4D46548F2}" type="pres">
      <dgm:prSet presAssocID="{4B9DB565-C184-4C40-ABB0-12723C27C66D}" presName="sibTrans" presStyleCnt="0"/>
      <dgm:spPr/>
    </dgm:pt>
    <dgm:pt modelId="{679055C6-7523-4CFE-B342-B2D4F6773268}" type="pres">
      <dgm:prSet presAssocID="{8EFB1C35-2721-4BB6-869A-20CF86B02885}" presName="node" presStyleLbl="node1" presStyleIdx="2" presStyleCnt="5" custScaleY="131111" custLinFactNeighborX="2667" custLinFactNeighborY="2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85C4F-0F64-418E-8612-21353BA69373}" type="pres">
      <dgm:prSet presAssocID="{B728F7AA-8B42-4A68-BC1F-DE9CD5451E70}" presName="sibTrans" presStyleCnt="0"/>
      <dgm:spPr/>
    </dgm:pt>
    <dgm:pt modelId="{F9B34971-A4D1-4662-AB7A-2378AE807692}" type="pres">
      <dgm:prSet presAssocID="{21ACAC64-293B-4F34-82A6-5003DC7306E6}" presName="node" presStyleLbl="node1" presStyleIdx="3" presStyleCnt="5" custScaleY="129061" custLinFactNeighborY="20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15BA5-9A0C-4E69-BDC0-E6A6DB73C98E}" type="pres">
      <dgm:prSet presAssocID="{26F07B8D-1FE2-490F-8447-AF2796EAB20C}" presName="sibTrans" presStyleCnt="0"/>
      <dgm:spPr/>
    </dgm:pt>
    <dgm:pt modelId="{29F6299E-B147-4AD0-876E-1531140D91DC}" type="pres">
      <dgm:prSet presAssocID="{38F0B9A1-9D8B-4209-B5DA-9849BB611629}" presName="node" presStyleLbl="node1" presStyleIdx="4" presStyleCnt="5" custScaleY="127005" custLinFactNeighborX="-1333" custLinFactNeighborY="19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96EED-C242-459D-905E-EA0E949C21A7}" srcId="{9C709340-FB74-4E77-B1BF-C22AAEB50C2D}" destId="{21ACAC64-293B-4F34-82A6-5003DC7306E6}" srcOrd="3" destOrd="0" parTransId="{33A5FB10-29AD-4A27-AEA0-7509A9FD1DE4}" sibTransId="{26F07B8D-1FE2-490F-8447-AF2796EAB20C}"/>
    <dgm:cxn modelId="{AFB786B1-D622-413B-A9BA-94D137CD7581}" type="presOf" srcId="{38F0B9A1-9D8B-4209-B5DA-9849BB611629}" destId="{29F6299E-B147-4AD0-876E-1531140D91DC}" srcOrd="0" destOrd="0" presId="urn:microsoft.com/office/officeart/2005/8/layout/default#1"/>
    <dgm:cxn modelId="{1A98AE3C-48AE-49B5-80CE-FE6E4936D2FC}" type="presOf" srcId="{86933EAC-1A29-4704-935C-E86C13AABE3D}" destId="{961D1577-5507-4250-BA96-5FD47DF6E685}" srcOrd="0" destOrd="0" presId="urn:microsoft.com/office/officeart/2005/8/layout/default#1"/>
    <dgm:cxn modelId="{BEF127E3-AA38-440D-8036-CB8A3EA6DC75}" type="presOf" srcId="{8EFB1C35-2721-4BB6-869A-20CF86B02885}" destId="{679055C6-7523-4CFE-B342-B2D4F6773268}" srcOrd="0" destOrd="0" presId="urn:microsoft.com/office/officeart/2005/8/layout/default#1"/>
    <dgm:cxn modelId="{76C432E0-5656-4879-8818-9F87FB6DCF2D}" srcId="{9C709340-FB74-4E77-B1BF-C22AAEB50C2D}" destId="{86933EAC-1A29-4704-935C-E86C13AABE3D}" srcOrd="1" destOrd="0" parTransId="{DFF9A76E-DA48-42AD-BECF-733716602DB9}" sibTransId="{4B9DB565-C184-4C40-ABB0-12723C27C66D}"/>
    <dgm:cxn modelId="{1EDF1773-6C29-4142-A0B7-E87E7559FCDF}" type="presOf" srcId="{9C709340-FB74-4E77-B1BF-C22AAEB50C2D}" destId="{776650B5-0618-4985-9828-A32A10D49A1A}" srcOrd="0" destOrd="0" presId="urn:microsoft.com/office/officeart/2005/8/layout/default#1"/>
    <dgm:cxn modelId="{D49E6E0D-CDF2-4C2C-AE48-AF463E70033E}" type="presOf" srcId="{21ACAC64-293B-4F34-82A6-5003DC7306E6}" destId="{F9B34971-A4D1-4662-AB7A-2378AE807692}" srcOrd="0" destOrd="0" presId="urn:microsoft.com/office/officeart/2005/8/layout/default#1"/>
    <dgm:cxn modelId="{0341864B-C587-445F-A6EF-4A8244E0030B}" type="presOf" srcId="{F5235BC3-9115-4918-86B5-17FC6EB01AE7}" destId="{F3D25CC3-33EC-4C45-9B88-3CC838ED19AF}" srcOrd="0" destOrd="0" presId="urn:microsoft.com/office/officeart/2005/8/layout/default#1"/>
    <dgm:cxn modelId="{77D9226E-A119-4025-89D1-9EE78092AC23}" srcId="{9C709340-FB74-4E77-B1BF-C22AAEB50C2D}" destId="{38F0B9A1-9D8B-4209-B5DA-9849BB611629}" srcOrd="4" destOrd="0" parTransId="{FA110249-5052-4ECD-8609-737CD61BD685}" sibTransId="{FA4D841F-C368-4F45-91E1-8106E14DE7DE}"/>
    <dgm:cxn modelId="{AE25EF8A-A3AE-405B-B741-C629C11A5760}" srcId="{9C709340-FB74-4E77-B1BF-C22AAEB50C2D}" destId="{F5235BC3-9115-4918-86B5-17FC6EB01AE7}" srcOrd="0" destOrd="0" parTransId="{9A29BF75-EA9A-4017-B0F5-03B708AF2570}" sibTransId="{12A06F95-E258-4C7F-BD30-D92E79534750}"/>
    <dgm:cxn modelId="{101C0524-13AE-4BB5-8434-E990C99F748E}" srcId="{9C709340-FB74-4E77-B1BF-C22AAEB50C2D}" destId="{8EFB1C35-2721-4BB6-869A-20CF86B02885}" srcOrd="2" destOrd="0" parTransId="{5DBFB660-26C3-455B-BF3D-B4B6D8708B68}" sibTransId="{B728F7AA-8B42-4A68-BC1F-DE9CD5451E70}"/>
    <dgm:cxn modelId="{692D3C9A-AEB9-4C6B-86E1-BDDFF264844F}" type="presParOf" srcId="{776650B5-0618-4985-9828-A32A10D49A1A}" destId="{F3D25CC3-33EC-4C45-9B88-3CC838ED19AF}" srcOrd="0" destOrd="0" presId="urn:microsoft.com/office/officeart/2005/8/layout/default#1"/>
    <dgm:cxn modelId="{6EA92ED6-B067-4375-8C41-8C790CCCFE69}" type="presParOf" srcId="{776650B5-0618-4985-9828-A32A10D49A1A}" destId="{C6DABE3E-0524-472D-92E5-F557F2B20E0E}" srcOrd="1" destOrd="0" presId="urn:microsoft.com/office/officeart/2005/8/layout/default#1"/>
    <dgm:cxn modelId="{F6E15D95-7D6A-4DEF-8A74-5C7286403B15}" type="presParOf" srcId="{776650B5-0618-4985-9828-A32A10D49A1A}" destId="{961D1577-5507-4250-BA96-5FD47DF6E685}" srcOrd="2" destOrd="0" presId="urn:microsoft.com/office/officeart/2005/8/layout/default#1"/>
    <dgm:cxn modelId="{D4C2E5F3-65DA-4934-B266-A701FEE6084E}" type="presParOf" srcId="{776650B5-0618-4985-9828-A32A10D49A1A}" destId="{4E57699F-667A-4980-80AF-F1F4D46548F2}" srcOrd="3" destOrd="0" presId="urn:microsoft.com/office/officeart/2005/8/layout/default#1"/>
    <dgm:cxn modelId="{6324D2B6-93E6-46F0-A6FD-02A2336EA3E5}" type="presParOf" srcId="{776650B5-0618-4985-9828-A32A10D49A1A}" destId="{679055C6-7523-4CFE-B342-B2D4F6773268}" srcOrd="4" destOrd="0" presId="urn:microsoft.com/office/officeart/2005/8/layout/default#1"/>
    <dgm:cxn modelId="{F2E6B703-DF92-4BC8-8D30-BC5B64BDA015}" type="presParOf" srcId="{776650B5-0618-4985-9828-A32A10D49A1A}" destId="{0BB85C4F-0F64-418E-8612-21353BA69373}" srcOrd="5" destOrd="0" presId="urn:microsoft.com/office/officeart/2005/8/layout/default#1"/>
    <dgm:cxn modelId="{16802CA3-8EFD-46E3-95D2-E1D200719A76}" type="presParOf" srcId="{776650B5-0618-4985-9828-A32A10D49A1A}" destId="{F9B34971-A4D1-4662-AB7A-2378AE807692}" srcOrd="6" destOrd="0" presId="urn:microsoft.com/office/officeart/2005/8/layout/default#1"/>
    <dgm:cxn modelId="{203995F0-4AA8-4C39-BC28-3EF09FEFF329}" type="presParOf" srcId="{776650B5-0618-4985-9828-A32A10D49A1A}" destId="{5EE15BA5-9A0C-4E69-BDC0-E6A6DB73C98E}" srcOrd="7" destOrd="0" presId="urn:microsoft.com/office/officeart/2005/8/layout/default#1"/>
    <dgm:cxn modelId="{67DC0BE2-39E5-4A30-A066-3E70CD076FD7}" type="presParOf" srcId="{776650B5-0618-4985-9828-A32A10D49A1A}" destId="{29F6299E-B147-4AD0-876E-1531140D91D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452C31-9B6F-4812-8697-CEF38ED7630C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DE03B-B2A0-4D10-B028-F8D5F4441E0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Различные виды детской деятельности</a:t>
          </a:r>
          <a:endParaRPr lang="ru-RU" sz="1800" dirty="0">
            <a:solidFill>
              <a:srgbClr val="002060"/>
            </a:solidFill>
          </a:endParaRPr>
        </a:p>
      </dgm:t>
    </dgm:pt>
    <dgm:pt modelId="{1983BA74-3B8C-4A78-99ED-5C9444516419}" type="parTrans" cxnId="{BD98C137-6AE6-41EF-A058-D677494F6FA4}">
      <dgm:prSet/>
      <dgm:spPr/>
      <dgm:t>
        <a:bodyPr/>
        <a:lstStyle/>
        <a:p>
          <a:endParaRPr lang="ru-RU"/>
        </a:p>
      </dgm:t>
    </dgm:pt>
    <dgm:pt modelId="{3BAA758A-00D6-4B9C-9410-4F76EFB49043}" type="sibTrans" cxnId="{BD98C137-6AE6-41EF-A058-D677494F6FA4}">
      <dgm:prSet/>
      <dgm:spPr/>
      <dgm:t>
        <a:bodyPr/>
        <a:lstStyle/>
        <a:p>
          <a:endParaRPr lang="ru-RU"/>
        </a:p>
      </dgm:t>
    </dgm:pt>
    <dgm:pt modelId="{DC06D09A-AA42-450A-AE61-990C5046FA0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Режимные моменты</a:t>
          </a:r>
          <a:endParaRPr lang="ru-RU" sz="1800" dirty="0">
            <a:solidFill>
              <a:srgbClr val="002060"/>
            </a:solidFill>
          </a:endParaRPr>
        </a:p>
      </dgm:t>
    </dgm:pt>
    <dgm:pt modelId="{42244BAE-7232-4F36-B385-BD72EA48DE85}" type="parTrans" cxnId="{836A87DD-ED4B-4F29-924D-115AEC263624}">
      <dgm:prSet/>
      <dgm:spPr/>
      <dgm:t>
        <a:bodyPr/>
        <a:lstStyle/>
        <a:p>
          <a:endParaRPr lang="ru-RU"/>
        </a:p>
      </dgm:t>
    </dgm:pt>
    <dgm:pt modelId="{7DAC009D-E3D4-4AE2-9C61-BABA58762584}" type="sibTrans" cxnId="{836A87DD-ED4B-4F29-924D-115AEC263624}">
      <dgm:prSet/>
      <dgm:spPr/>
      <dgm:t>
        <a:bodyPr/>
        <a:lstStyle/>
        <a:p>
          <a:endParaRPr lang="ru-RU"/>
        </a:p>
      </dgm:t>
    </dgm:pt>
    <dgm:pt modelId="{DCC6B20B-4FAE-49D8-B820-1F800A94667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</a:t>
          </a:r>
          <a:endParaRPr lang="ru-RU" sz="1800" dirty="0">
            <a:solidFill>
              <a:srgbClr val="002060"/>
            </a:solidFill>
          </a:endParaRPr>
        </a:p>
      </dgm:t>
    </dgm:pt>
    <dgm:pt modelId="{6FE78653-1683-42B2-84F6-2D155D62BEAF}" type="parTrans" cxnId="{F88D52FE-DE15-406C-B997-1D74572784C6}">
      <dgm:prSet/>
      <dgm:spPr/>
      <dgm:t>
        <a:bodyPr/>
        <a:lstStyle/>
        <a:p>
          <a:endParaRPr lang="ru-RU"/>
        </a:p>
      </dgm:t>
    </dgm:pt>
    <dgm:pt modelId="{4F4EF867-AC04-4B49-984B-F919B39FCC19}" type="sibTrans" cxnId="{F88D52FE-DE15-406C-B997-1D74572784C6}">
      <dgm:prSet/>
      <dgm:spPr/>
      <dgm:t>
        <a:bodyPr/>
        <a:lstStyle/>
        <a:p>
          <a:endParaRPr lang="ru-RU"/>
        </a:p>
      </dgm:t>
    </dgm:pt>
    <dgm:pt modelId="{3AF187AB-7A2B-4FCC-AD1A-42CF915BF13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деятельность</a:t>
          </a:r>
          <a:endParaRPr lang="ru-RU" sz="1800" dirty="0">
            <a:solidFill>
              <a:srgbClr val="002060"/>
            </a:solidFill>
          </a:endParaRPr>
        </a:p>
      </dgm:t>
    </dgm:pt>
    <dgm:pt modelId="{76BDB6AD-0CF6-4094-81FD-CE6C03784907}" type="parTrans" cxnId="{F95CE7ED-E17F-4D97-92A0-4A15BC14FE35}">
      <dgm:prSet/>
      <dgm:spPr/>
      <dgm:t>
        <a:bodyPr/>
        <a:lstStyle/>
        <a:p>
          <a:endParaRPr lang="ru-RU"/>
        </a:p>
      </dgm:t>
    </dgm:pt>
    <dgm:pt modelId="{AB05269E-9541-452F-AE16-4B3109CA0A9E}" type="sibTrans" cxnId="{F95CE7ED-E17F-4D97-92A0-4A15BC14FE35}">
      <dgm:prSet/>
      <dgm:spPr/>
      <dgm:t>
        <a:bodyPr/>
        <a:lstStyle/>
        <a:p>
          <a:endParaRPr lang="ru-RU"/>
        </a:p>
      </dgm:t>
    </dgm:pt>
    <dgm:pt modelId="{83032EC4-9CF8-4EC2-B5D4-44C291ECA33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с социумом</a:t>
          </a:r>
          <a:endParaRPr lang="ru-RU" sz="1800" dirty="0">
            <a:solidFill>
              <a:srgbClr val="002060"/>
            </a:solidFill>
          </a:endParaRPr>
        </a:p>
      </dgm:t>
    </dgm:pt>
    <dgm:pt modelId="{919AF843-DE89-442D-9CA9-369FD0B9AB4E}" type="sibTrans" cxnId="{6D842AD3-1271-4C5C-AD9B-7EB3F1AF0CBE}">
      <dgm:prSet/>
      <dgm:spPr/>
      <dgm:t>
        <a:bodyPr/>
        <a:lstStyle/>
        <a:p>
          <a:endParaRPr lang="ru-RU"/>
        </a:p>
      </dgm:t>
    </dgm:pt>
    <dgm:pt modelId="{7F59A84A-2010-44DC-9222-37EE1CD030C3}" type="parTrans" cxnId="{6D842AD3-1271-4C5C-AD9B-7EB3F1AF0CBE}">
      <dgm:prSet/>
      <dgm:spPr/>
      <dgm:t>
        <a:bodyPr/>
        <a:lstStyle/>
        <a:p>
          <a:endParaRPr lang="ru-RU"/>
        </a:p>
      </dgm:t>
    </dgm:pt>
    <dgm:pt modelId="{99049F3C-A76A-42FA-A44E-0D2F9F2C4779}" type="pres">
      <dgm:prSet presAssocID="{2B452C31-9B6F-4812-8697-CEF38ED763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3BB75-CDC5-4ED5-B81E-265D199C0E56}" type="pres">
      <dgm:prSet presAssocID="{4DADE03B-B2A0-4D10-B028-F8D5F4441E08}" presName="node" presStyleLbl="node1" presStyleIdx="0" presStyleCnt="5" custLinFactNeighborX="-56" custLinFactNeighborY="-121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68C16BF-A6D2-496F-95E5-A2FF6C4FC973}" type="pres">
      <dgm:prSet presAssocID="{3BAA758A-00D6-4B9C-9410-4F76EFB49043}" presName="sibTrans" presStyleCnt="0"/>
      <dgm:spPr/>
    </dgm:pt>
    <dgm:pt modelId="{0A4F9F0C-AE84-487B-A248-BDBE8179C1D8}" type="pres">
      <dgm:prSet presAssocID="{DC06D09A-AA42-450A-AE61-990C5046FA08}" presName="node" presStyleLbl="node1" presStyleIdx="1" presStyleCnt="5" custLinFactNeighborX="-1568" custLinFactNeighborY="-121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CAC1E0-461D-4323-8386-881505FC614A}" type="pres">
      <dgm:prSet presAssocID="{7DAC009D-E3D4-4AE2-9C61-BABA58762584}" presName="sibTrans" presStyleCnt="0"/>
      <dgm:spPr/>
    </dgm:pt>
    <dgm:pt modelId="{3F7A2C7E-7256-4A86-AD21-6CE8FCF6BDB3}" type="pres">
      <dgm:prSet presAssocID="{DCC6B20B-4FAE-49D8-B820-1F800A94667A}" presName="node" presStyleLbl="node1" presStyleIdx="2" presStyleCnt="5" custLinFactNeighborX="-5793" custLinFactNeighborY="-121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681091B-BFC3-483D-BBFD-B0D7ADD6776D}" type="pres">
      <dgm:prSet presAssocID="{4F4EF867-AC04-4B49-984B-F919B39FCC19}" presName="sibTrans" presStyleCnt="0"/>
      <dgm:spPr/>
    </dgm:pt>
    <dgm:pt modelId="{E011EE46-CCCC-4CBE-AD8C-E9D3CABB161B}" type="pres">
      <dgm:prSet presAssocID="{3AF187AB-7A2B-4FCC-AD1A-42CF915BF13D}" presName="node" presStyleLbl="node1" presStyleIdx="3" presStyleCnt="5" custLinFactNeighborX="-36070" custLinFactNeighborY="-15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8F368F-6F1A-4638-9A9E-6135820A9604}" type="pres">
      <dgm:prSet presAssocID="{AB05269E-9541-452F-AE16-4B3109CA0A9E}" presName="sibTrans" presStyleCnt="0"/>
      <dgm:spPr/>
    </dgm:pt>
    <dgm:pt modelId="{5D9EB2DD-BE8D-4520-ABE4-8F858526C3DC}" type="pres">
      <dgm:prSet presAssocID="{83032EC4-9CF8-4EC2-B5D4-44C291ECA333}" presName="node" presStyleLbl="node1" presStyleIdx="4" presStyleCnt="5" custLinFactNeighborX="-37583" custLinFactNeighborY="-15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88D52FE-DE15-406C-B997-1D74572784C6}" srcId="{2B452C31-9B6F-4812-8697-CEF38ED7630C}" destId="{DCC6B20B-4FAE-49D8-B820-1F800A94667A}" srcOrd="2" destOrd="0" parTransId="{6FE78653-1683-42B2-84F6-2D155D62BEAF}" sibTransId="{4F4EF867-AC04-4B49-984B-F919B39FCC19}"/>
    <dgm:cxn modelId="{A1DD0D15-22BD-4A8E-B07B-ABD2EA477C3C}" type="presOf" srcId="{DCC6B20B-4FAE-49D8-B820-1F800A94667A}" destId="{3F7A2C7E-7256-4A86-AD21-6CE8FCF6BDB3}" srcOrd="0" destOrd="0" presId="urn:microsoft.com/office/officeart/2005/8/layout/default#2"/>
    <dgm:cxn modelId="{6D842AD3-1271-4C5C-AD9B-7EB3F1AF0CBE}" srcId="{2B452C31-9B6F-4812-8697-CEF38ED7630C}" destId="{83032EC4-9CF8-4EC2-B5D4-44C291ECA333}" srcOrd="4" destOrd="0" parTransId="{7F59A84A-2010-44DC-9222-37EE1CD030C3}" sibTransId="{919AF843-DE89-442D-9CA9-369FD0B9AB4E}"/>
    <dgm:cxn modelId="{B888E297-347C-4FB3-AAD2-1B4B7C2DEC3C}" type="presOf" srcId="{DC06D09A-AA42-450A-AE61-990C5046FA08}" destId="{0A4F9F0C-AE84-487B-A248-BDBE8179C1D8}" srcOrd="0" destOrd="0" presId="urn:microsoft.com/office/officeart/2005/8/layout/default#2"/>
    <dgm:cxn modelId="{85886C2A-6ACA-461F-8BE8-17FC27C64B2D}" type="presOf" srcId="{3AF187AB-7A2B-4FCC-AD1A-42CF915BF13D}" destId="{E011EE46-CCCC-4CBE-AD8C-E9D3CABB161B}" srcOrd="0" destOrd="0" presId="urn:microsoft.com/office/officeart/2005/8/layout/default#2"/>
    <dgm:cxn modelId="{D7A54873-219E-410E-B64F-F711829CA62D}" type="presOf" srcId="{4DADE03B-B2A0-4D10-B028-F8D5F4441E08}" destId="{BB93BB75-CDC5-4ED5-B81E-265D199C0E56}" srcOrd="0" destOrd="0" presId="urn:microsoft.com/office/officeart/2005/8/layout/default#2"/>
    <dgm:cxn modelId="{836A87DD-ED4B-4F29-924D-115AEC263624}" srcId="{2B452C31-9B6F-4812-8697-CEF38ED7630C}" destId="{DC06D09A-AA42-450A-AE61-990C5046FA08}" srcOrd="1" destOrd="0" parTransId="{42244BAE-7232-4F36-B385-BD72EA48DE85}" sibTransId="{7DAC009D-E3D4-4AE2-9C61-BABA58762584}"/>
    <dgm:cxn modelId="{4FFDB33A-779A-4D64-B931-C6DAABBBD601}" type="presOf" srcId="{2B452C31-9B6F-4812-8697-CEF38ED7630C}" destId="{99049F3C-A76A-42FA-A44E-0D2F9F2C4779}" srcOrd="0" destOrd="0" presId="urn:microsoft.com/office/officeart/2005/8/layout/default#2"/>
    <dgm:cxn modelId="{F95CE7ED-E17F-4D97-92A0-4A15BC14FE35}" srcId="{2B452C31-9B6F-4812-8697-CEF38ED7630C}" destId="{3AF187AB-7A2B-4FCC-AD1A-42CF915BF13D}" srcOrd="3" destOrd="0" parTransId="{76BDB6AD-0CF6-4094-81FD-CE6C03784907}" sibTransId="{AB05269E-9541-452F-AE16-4B3109CA0A9E}"/>
    <dgm:cxn modelId="{5B1E4EE9-841B-47B1-BBF3-A6D223257155}" type="presOf" srcId="{83032EC4-9CF8-4EC2-B5D4-44C291ECA333}" destId="{5D9EB2DD-BE8D-4520-ABE4-8F858526C3DC}" srcOrd="0" destOrd="0" presId="urn:microsoft.com/office/officeart/2005/8/layout/default#2"/>
    <dgm:cxn modelId="{BD98C137-6AE6-41EF-A058-D677494F6FA4}" srcId="{2B452C31-9B6F-4812-8697-CEF38ED7630C}" destId="{4DADE03B-B2A0-4D10-B028-F8D5F4441E08}" srcOrd="0" destOrd="0" parTransId="{1983BA74-3B8C-4A78-99ED-5C9444516419}" sibTransId="{3BAA758A-00D6-4B9C-9410-4F76EFB49043}"/>
    <dgm:cxn modelId="{8E84983A-7C87-4F05-896F-310272440CB9}" type="presParOf" srcId="{99049F3C-A76A-42FA-A44E-0D2F9F2C4779}" destId="{BB93BB75-CDC5-4ED5-B81E-265D199C0E56}" srcOrd="0" destOrd="0" presId="urn:microsoft.com/office/officeart/2005/8/layout/default#2"/>
    <dgm:cxn modelId="{990E1D87-F1C0-42FC-914B-486B6A60521C}" type="presParOf" srcId="{99049F3C-A76A-42FA-A44E-0D2F9F2C4779}" destId="{168C16BF-A6D2-496F-95E5-A2FF6C4FC973}" srcOrd="1" destOrd="0" presId="urn:microsoft.com/office/officeart/2005/8/layout/default#2"/>
    <dgm:cxn modelId="{8D7E35B1-0E31-4863-A72F-8428950624BD}" type="presParOf" srcId="{99049F3C-A76A-42FA-A44E-0D2F9F2C4779}" destId="{0A4F9F0C-AE84-487B-A248-BDBE8179C1D8}" srcOrd="2" destOrd="0" presId="urn:microsoft.com/office/officeart/2005/8/layout/default#2"/>
    <dgm:cxn modelId="{F5B842A8-AC5F-4FF8-8001-141D37EE8F5A}" type="presParOf" srcId="{99049F3C-A76A-42FA-A44E-0D2F9F2C4779}" destId="{DBCAC1E0-461D-4323-8386-881505FC614A}" srcOrd="3" destOrd="0" presId="urn:microsoft.com/office/officeart/2005/8/layout/default#2"/>
    <dgm:cxn modelId="{3B60CC3C-6885-4322-9A5E-17C782A89047}" type="presParOf" srcId="{99049F3C-A76A-42FA-A44E-0D2F9F2C4779}" destId="{3F7A2C7E-7256-4A86-AD21-6CE8FCF6BDB3}" srcOrd="4" destOrd="0" presId="urn:microsoft.com/office/officeart/2005/8/layout/default#2"/>
    <dgm:cxn modelId="{00BD1689-899F-4D96-94A5-BDDB8B801772}" type="presParOf" srcId="{99049F3C-A76A-42FA-A44E-0D2F9F2C4779}" destId="{1681091B-BFC3-483D-BBFD-B0D7ADD6776D}" srcOrd="5" destOrd="0" presId="urn:microsoft.com/office/officeart/2005/8/layout/default#2"/>
    <dgm:cxn modelId="{BD40A9EC-A468-41FB-A221-4006CD19EE44}" type="presParOf" srcId="{99049F3C-A76A-42FA-A44E-0D2F9F2C4779}" destId="{E011EE46-CCCC-4CBE-AD8C-E9D3CABB161B}" srcOrd="6" destOrd="0" presId="urn:microsoft.com/office/officeart/2005/8/layout/default#2"/>
    <dgm:cxn modelId="{7DBBBBB8-404A-4B2B-82A3-EA0A34661C79}" type="presParOf" srcId="{99049F3C-A76A-42FA-A44E-0D2F9F2C4779}" destId="{2D8F368F-6F1A-4638-9A9E-6135820A9604}" srcOrd="7" destOrd="0" presId="urn:microsoft.com/office/officeart/2005/8/layout/default#2"/>
    <dgm:cxn modelId="{542699EE-89FF-4243-8E69-72D967A51D3A}" type="presParOf" srcId="{99049F3C-A76A-42FA-A44E-0D2F9F2C4779}" destId="{5D9EB2DD-BE8D-4520-ABE4-8F858526C3DC}" srcOrd="8" destOrd="0" presId="urn:microsoft.com/office/officeart/2005/8/layout/default#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9C9EE-0451-4929-BF5C-9754048D84A3}">
      <dsp:nvSpPr>
        <dsp:cNvPr id="0" name=""/>
        <dsp:cNvSpPr/>
      </dsp:nvSpPr>
      <dsp:spPr>
        <a:xfrm rot="16200000">
          <a:off x="539052" y="-519314"/>
          <a:ext cx="2916324" cy="3923093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rPr>
            <a:t>Разработана  педагогическим коллективом дошкольной организации в соответствии с ФГОС ДО</a:t>
          </a:r>
          <a:endParaRPr lang="ru-RU" sz="1600" kern="1200" dirty="0"/>
        </a:p>
      </dsp:txBody>
      <dsp:txXfrm rot="16200000">
        <a:off x="903593" y="-883855"/>
        <a:ext cx="2187243" cy="3923093"/>
      </dsp:txXfrm>
    </dsp:sp>
    <dsp:sp modelId="{4AB87F49-BE45-4224-BA49-B3B10FAA25C7}">
      <dsp:nvSpPr>
        <dsp:cNvPr id="0" name=""/>
        <dsp:cNvSpPr/>
      </dsp:nvSpPr>
      <dsp:spPr>
        <a:xfrm>
          <a:off x="3816088" y="-15930"/>
          <a:ext cx="3780420" cy="2916324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Определяет</a:t>
          </a:r>
          <a:r>
            <a:rPr kumimoji="0" lang="ru-RU" sz="16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содержание и организацию образовательной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6088" y="-15930"/>
        <a:ext cx="3780420" cy="2187243"/>
      </dsp:txXfrm>
    </dsp:sp>
    <dsp:sp modelId="{2674D996-6FED-4ECF-96D0-BC004D858652}">
      <dsp:nvSpPr>
        <dsp:cNvPr id="0" name=""/>
        <dsp:cNvSpPr/>
      </dsp:nvSpPr>
      <dsp:spPr>
        <a:xfrm rot="10800000">
          <a:off x="0" y="2868532"/>
          <a:ext cx="3776185" cy="2980045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Состоит из трех разделов: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Целевой раздел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Содержательный раздел;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Организационный раздел </a:t>
          </a:r>
          <a:endParaRPr lang="ru-RU" sz="1400" u="none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613544"/>
        <a:ext cx="3776185" cy="2235034"/>
      </dsp:txXfrm>
    </dsp:sp>
    <dsp:sp modelId="{2AA66AF7-C9BE-4A82-BC97-46B838FE58FD}">
      <dsp:nvSpPr>
        <dsp:cNvPr id="0" name=""/>
        <dsp:cNvSpPr/>
      </dsp:nvSpPr>
      <dsp:spPr>
        <a:xfrm rot="5400000">
          <a:off x="4172565" y="2484275"/>
          <a:ext cx="2916324" cy="378042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менее 60% Обязательная часть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более 40%   Ч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асть, формируемая участниками образовательных отношений</a:t>
          </a: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537106" y="2848816"/>
        <a:ext cx="2187243" cy="3780420"/>
      </dsp:txXfrm>
    </dsp:sp>
    <dsp:sp modelId="{450D25A3-753E-4227-B261-1FD6A08B529B}">
      <dsp:nvSpPr>
        <dsp:cNvPr id="0" name=""/>
        <dsp:cNvSpPr/>
      </dsp:nvSpPr>
      <dsp:spPr>
        <a:xfrm>
          <a:off x="1569225" y="2347283"/>
          <a:ext cx="4422388" cy="113808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Основная общеобразовательная программа муниципального казенного дошкольного образовательного учреждения «Детский сад № 23«Теремок» </a:t>
          </a:r>
          <a:endParaRPr lang="ru-RU" sz="16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69225" y="2347283"/>
        <a:ext cx="4422388" cy="1138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63648-36CA-4A18-BB22-1669BB9A1684}">
      <dsp:nvSpPr>
        <dsp:cNvPr id="0" name=""/>
        <dsp:cNvSpPr/>
      </dsp:nvSpPr>
      <dsp:spPr>
        <a:xfrm>
          <a:off x="0" y="43374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62CF1-6A3C-4D3C-AEE3-1DAD0E614BDC}">
      <dsp:nvSpPr>
        <dsp:cNvPr id="0" name=""/>
        <dsp:cNvSpPr/>
      </dsp:nvSpPr>
      <dsp:spPr>
        <a:xfrm>
          <a:off x="391790" y="79504"/>
          <a:ext cx="7835792" cy="7084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Примерной общеобразовательной программе дошкольного образования «От рождения до школы» под редакцией Н.Е. Вераксы, Т.С.Комаровой, М.В. Васильевой, 2019г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790" y="79504"/>
        <a:ext cx="7835792" cy="708480"/>
      </dsp:txXfrm>
    </dsp:sp>
    <dsp:sp modelId="{6336D8B3-9AB4-4026-B198-C3ED90579085}">
      <dsp:nvSpPr>
        <dsp:cNvPr id="0" name=""/>
        <dsp:cNvSpPr/>
      </dsp:nvSpPr>
      <dsp:spPr>
        <a:xfrm>
          <a:off x="0" y="152238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53F8D-02E8-4F0F-826B-DA19BD67861F}">
      <dsp:nvSpPr>
        <dsp:cNvPr id="0" name=""/>
        <dsp:cNvSpPr/>
      </dsp:nvSpPr>
      <dsp:spPr>
        <a:xfrm>
          <a:off x="410274" y="1168144"/>
          <a:ext cx="7815647" cy="7084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Федерального государственного образовательного стандарта дошкольного образования (ФГОС ДО). Приказ  № 1155 от 17.10.2013 г. Министерства образования и науки Российской Федерации 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274" y="1168144"/>
        <a:ext cx="7815647" cy="708480"/>
      </dsp:txXfrm>
    </dsp:sp>
    <dsp:sp modelId="{132A91AA-F48C-4753-8B0F-009F1B8926B1}">
      <dsp:nvSpPr>
        <dsp:cNvPr id="0" name=""/>
        <dsp:cNvSpPr/>
      </dsp:nvSpPr>
      <dsp:spPr>
        <a:xfrm>
          <a:off x="0" y="261102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4E7E2-6CBA-42D2-A120-A375E4A9348A}">
      <dsp:nvSpPr>
        <dsp:cNvPr id="0" name=""/>
        <dsp:cNvSpPr/>
      </dsp:nvSpPr>
      <dsp:spPr>
        <a:xfrm>
          <a:off x="391790" y="2256784"/>
          <a:ext cx="7835792" cy="708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Федеральный закон от 29.12.2012  № 273-ФЗ  «Об образовании в Российской Федерации»;</a:t>
          </a:r>
          <a:endParaRPr lang="ru-RU" sz="1200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790" y="2256784"/>
        <a:ext cx="7835792" cy="708480"/>
      </dsp:txXfrm>
    </dsp:sp>
    <dsp:sp modelId="{C726F381-B988-490F-94A3-E68278E28284}">
      <dsp:nvSpPr>
        <dsp:cNvPr id="0" name=""/>
        <dsp:cNvSpPr/>
      </dsp:nvSpPr>
      <dsp:spPr>
        <a:xfrm>
          <a:off x="0" y="369966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616E3-2FBF-443E-8308-9CDD30551FBB}">
      <dsp:nvSpPr>
        <dsp:cNvPr id="0" name=""/>
        <dsp:cNvSpPr/>
      </dsp:nvSpPr>
      <dsp:spPr>
        <a:xfrm>
          <a:off x="391790" y="3345424"/>
          <a:ext cx="7835792" cy="7084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«Порядок организации и осуществления образовательной деятельности по основным общеобразовательным программа – образовательным программа дошкольного образования» (приказ Министерства образования и науки РФ от 30 августа 2013 года №1014 г. Москва); 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790" y="3345424"/>
        <a:ext cx="7835792" cy="708480"/>
      </dsp:txXfrm>
    </dsp:sp>
    <dsp:sp modelId="{452C9891-02CD-4892-A161-5A1339238542}">
      <dsp:nvSpPr>
        <dsp:cNvPr id="0" name=""/>
        <dsp:cNvSpPr/>
      </dsp:nvSpPr>
      <dsp:spPr>
        <a:xfrm>
          <a:off x="0" y="4788303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D0EE4-5307-4001-91E2-187C16295CE1}">
      <dsp:nvSpPr>
        <dsp:cNvPr id="0" name=""/>
        <dsp:cNvSpPr/>
      </dsp:nvSpPr>
      <dsp:spPr>
        <a:xfrm>
          <a:off x="391790" y="4434063"/>
          <a:ext cx="7835792" cy="7084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Санитарно-эпидемиологические требования к устройству, содержанию и организации режима работы  дошкольных образовательных организаций» (Утверждены постановлением Главного государственного санитарного врача Российской  от 15 мая 2013 года №26  «Об утверждении </a:t>
          </a:r>
          <a:r>
            <a:rPr lang="ru-RU" sz="12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СанПиН</a:t>
          </a:r>
          <a:r>
            <a:rPr lang="ru-RU" sz="1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2.4.3049-13).</a:t>
          </a: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790" y="4434063"/>
        <a:ext cx="7835792" cy="708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AA8761-BE3E-4213-A58F-EE904D4672AB}">
      <dsp:nvSpPr>
        <dsp:cNvPr id="0" name=""/>
        <dsp:cNvSpPr/>
      </dsp:nvSpPr>
      <dsp:spPr>
        <a:xfrm>
          <a:off x="0" y="792093"/>
          <a:ext cx="8712968" cy="590466"/>
        </a:xfrm>
        <a:prstGeom prst="rect">
          <a:avLst/>
        </a:prstGeom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Содержательный раздел:</a:t>
          </a:r>
          <a:endParaRPr lang="ru-RU" sz="4000" kern="1200" dirty="0">
            <a:solidFill>
              <a:srgbClr val="002060"/>
            </a:solidFill>
          </a:endParaRPr>
        </a:p>
      </dsp:txBody>
      <dsp:txXfrm>
        <a:off x="0" y="792093"/>
        <a:ext cx="8712968" cy="590466"/>
      </dsp:txXfrm>
    </dsp:sp>
    <dsp:sp modelId="{9B43949B-063D-4971-9FB2-093C278BA1EA}">
      <dsp:nvSpPr>
        <dsp:cNvPr id="0" name=""/>
        <dsp:cNvSpPr/>
      </dsp:nvSpPr>
      <dsp:spPr>
        <a:xfrm>
          <a:off x="0" y="1634581"/>
          <a:ext cx="2178241" cy="39013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модулей образовательной деятельности в соответствии с направлениями развития ребенка в пяти образовательных областях</a:t>
          </a:r>
          <a:endParaRPr lang="ru-RU" sz="2100" kern="1200" dirty="0"/>
        </a:p>
      </dsp:txBody>
      <dsp:txXfrm>
        <a:off x="0" y="1634581"/>
        <a:ext cx="2178241" cy="3901393"/>
      </dsp:txXfrm>
    </dsp:sp>
    <dsp:sp modelId="{EB730323-971A-46C1-AA9A-1C503CB714A6}">
      <dsp:nvSpPr>
        <dsp:cNvPr id="0" name=""/>
        <dsp:cNvSpPr/>
      </dsp:nvSpPr>
      <dsp:spPr>
        <a:xfrm>
          <a:off x="2178242" y="1634581"/>
          <a:ext cx="2178241" cy="39013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вариативных форм, способов, методов и средств реализации программы </a:t>
          </a:r>
          <a:endParaRPr lang="ru-RU" sz="2100" kern="1200" dirty="0"/>
        </a:p>
      </dsp:txBody>
      <dsp:txXfrm>
        <a:off x="2178242" y="1634581"/>
        <a:ext cx="2178241" cy="3901393"/>
      </dsp:txXfrm>
    </dsp:sp>
    <dsp:sp modelId="{3298D42E-97F6-4E26-9AF1-1A589B29C648}">
      <dsp:nvSpPr>
        <dsp:cNvPr id="0" name=""/>
        <dsp:cNvSpPr/>
      </dsp:nvSpPr>
      <dsp:spPr>
        <a:xfrm>
          <a:off x="4356484" y="1634581"/>
          <a:ext cx="2178241" cy="390139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Рабочие  программы коррекционно-развивающей работы с детьми с ограниченными возможностями здоровья</a:t>
          </a:r>
          <a:endParaRPr lang="ru-RU" sz="2100" kern="1200" dirty="0"/>
        </a:p>
      </dsp:txBody>
      <dsp:txXfrm>
        <a:off x="4356484" y="1634581"/>
        <a:ext cx="2178241" cy="3901393"/>
      </dsp:txXfrm>
    </dsp:sp>
    <dsp:sp modelId="{73D522F5-8E88-4EB6-9634-B4915A1038A4}">
      <dsp:nvSpPr>
        <dsp:cNvPr id="0" name=""/>
        <dsp:cNvSpPr/>
      </dsp:nvSpPr>
      <dsp:spPr>
        <a:xfrm>
          <a:off x="6534726" y="1634581"/>
          <a:ext cx="2178241" cy="390139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Часть, формируемая участниками образовательных отношений</a:t>
          </a:r>
          <a:endParaRPr lang="ru-RU" sz="2100" kern="1200" dirty="0"/>
        </a:p>
      </dsp:txBody>
      <dsp:txXfrm>
        <a:off x="6534726" y="1634581"/>
        <a:ext cx="2178241" cy="3901393"/>
      </dsp:txXfrm>
    </dsp:sp>
    <dsp:sp modelId="{F8308D30-0D57-46A3-908F-E2265E2D29AD}">
      <dsp:nvSpPr>
        <dsp:cNvPr id="0" name=""/>
        <dsp:cNvSpPr/>
      </dsp:nvSpPr>
      <dsp:spPr>
        <a:xfrm flipV="1">
          <a:off x="0" y="5723193"/>
          <a:ext cx="8712968" cy="590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35E420-0C47-4AA6-8250-2214225F2FB7}">
      <dsp:nvSpPr>
        <dsp:cNvPr id="0" name=""/>
        <dsp:cNvSpPr/>
      </dsp:nvSpPr>
      <dsp:spPr>
        <a:xfrm rot="10800000">
          <a:off x="144012" y="81"/>
          <a:ext cx="8136911" cy="720747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8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 коммуникативное развитие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4012" y="81"/>
        <a:ext cx="8136911" cy="720747"/>
      </dsp:txXfrm>
    </dsp:sp>
    <dsp:sp modelId="{043A8358-D150-441E-9914-5D665B723ABA}">
      <dsp:nvSpPr>
        <dsp:cNvPr id="0" name=""/>
        <dsp:cNvSpPr/>
      </dsp:nvSpPr>
      <dsp:spPr>
        <a:xfrm>
          <a:off x="3" y="0"/>
          <a:ext cx="720747" cy="7207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32902A-A759-43DE-951B-22198869E041}">
      <dsp:nvSpPr>
        <dsp:cNvPr id="0" name=""/>
        <dsp:cNvSpPr/>
      </dsp:nvSpPr>
      <dsp:spPr>
        <a:xfrm rot="10800000">
          <a:off x="137793" y="935978"/>
          <a:ext cx="8149349" cy="720747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8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7793" y="935978"/>
        <a:ext cx="8149349" cy="720747"/>
      </dsp:txXfrm>
    </dsp:sp>
    <dsp:sp modelId="{0C3E2507-EB14-433E-AEB7-A775E35D0009}">
      <dsp:nvSpPr>
        <dsp:cNvPr id="0" name=""/>
        <dsp:cNvSpPr/>
      </dsp:nvSpPr>
      <dsp:spPr>
        <a:xfrm>
          <a:off x="72006" y="936107"/>
          <a:ext cx="720747" cy="7207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AD04E-914E-453F-8B64-055B83AB950D}">
      <dsp:nvSpPr>
        <dsp:cNvPr id="0" name=""/>
        <dsp:cNvSpPr/>
      </dsp:nvSpPr>
      <dsp:spPr>
        <a:xfrm rot="10800000">
          <a:off x="144012" y="1871874"/>
          <a:ext cx="8136911" cy="720747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8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4012" y="1871874"/>
        <a:ext cx="8136911" cy="720747"/>
      </dsp:txXfrm>
    </dsp:sp>
    <dsp:sp modelId="{7B6754EB-1B38-4DFE-91B6-3F9CDB172001}">
      <dsp:nvSpPr>
        <dsp:cNvPr id="0" name=""/>
        <dsp:cNvSpPr/>
      </dsp:nvSpPr>
      <dsp:spPr>
        <a:xfrm>
          <a:off x="144016" y="1872205"/>
          <a:ext cx="720747" cy="7207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F862C4-6D2A-4691-8AC5-4D0D9E5F95C3}">
      <dsp:nvSpPr>
        <dsp:cNvPr id="0" name=""/>
        <dsp:cNvSpPr/>
      </dsp:nvSpPr>
      <dsp:spPr>
        <a:xfrm rot="10800000">
          <a:off x="137793" y="2807770"/>
          <a:ext cx="8149349" cy="720747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8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– эстетическое развитие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7793" y="2807770"/>
        <a:ext cx="8149349" cy="720747"/>
      </dsp:txXfrm>
    </dsp:sp>
    <dsp:sp modelId="{F4A4AF79-AEE3-46A7-87FC-81633C6E2F94}">
      <dsp:nvSpPr>
        <dsp:cNvPr id="0" name=""/>
        <dsp:cNvSpPr/>
      </dsp:nvSpPr>
      <dsp:spPr>
        <a:xfrm>
          <a:off x="72006" y="2808310"/>
          <a:ext cx="720747" cy="7207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2EC91A-AEFA-4D0D-9127-7E81D248A4CE}">
      <dsp:nvSpPr>
        <dsp:cNvPr id="0" name=""/>
        <dsp:cNvSpPr/>
      </dsp:nvSpPr>
      <dsp:spPr>
        <a:xfrm rot="10800000">
          <a:off x="137793" y="3743666"/>
          <a:ext cx="8149349" cy="720747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8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7793" y="3743666"/>
        <a:ext cx="8149349" cy="720747"/>
      </dsp:txXfrm>
    </dsp:sp>
    <dsp:sp modelId="{62015650-BAAC-4D42-95AD-C5BEFC53E025}">
      <dsp:nvSpPr>
        <dsp:cNvPr id="0" name=""/>
        <dsp:cNvSpPr/>
      </dsp:nvSpPr>
      <dsp:spPr>
        <a:xfrm>
          <a:off x="72006" y="3743748"/>
          <a:ext cx="720747" cy="72074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25CC3-33EC-4C45-9B88-3CC838ED19AF}">
      <dsp:nvSpPr>
        <dsp:cNvPr id="0" name=""/>
        <dsp:cNvSpPr/>
      </dsp:nvSpPr>
      <dsp:spPr>
        <a:xfrm>
          <a:off x="4104469" y="720076"/>
          <a:ext cx="4381749" cy="25111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 – педагогические: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Уважение к человеческому достоинству детей, формирование и поддержка их положительной самооценки;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Использование форм и методов работы, соответствующих возрасту, индивидуальным особенностям;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Построение образовательной деятельности на основе взаимодействия взрослых с детьми;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Поддержка доброжелательного отношения детей к друг другу;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Возможность выбора детьми видов деятельности, общения;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Защита детей от всех форм физического и психического насилия;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Поддержка родителей в воспитании детей, вовлечение семей в образовательную деятельность.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4469" y="720076"/>
        <a:ext cx="4381749" cy="2511100"/>
      </dsp:txXfrm>
    </dsp:sp>
    <dsp:sp modelId="{961D1577-5507-4250-BA96-5FD47DF6E685}">
      <dsp:nvSpPr>
        <dsp:cNvPr id="0" name=""/>
        <dsp:cNvSpPr/>
      </dsp:nvSpPr>
      <dsp:spPr>
        <a:xfrm>
          <a:off x="216037" y="936103"/>
          <a:ext cx="3568122" cy="22502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Кадровые: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Педагоги  высшей категории - 4 человека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Педагоги 1 категории – 13 человек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аттестованы-2 человека (работают менее 1 года)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МКДОУ работают: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Заведующий-1;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-Старший воспитатель-1;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Инструктор по физической культуре-1;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Музыкальные руководители-2;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Педагог – психолог-1;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Учитель – логопед-1;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-Воспитатели–13.</a:t>
          </a:r>
        </a:p>
      </dsp:txBody>
      <dsp:txXfrm>
        <a:off x="216037" y="936103"/>
        <a:ext cx="3568122" cy="2250235"/>
      </dsp:txXfrm>
    </dsp:sp>
    <dsp:sp modelId="{679055C6-7523-4CFE-B342-B2D4F6773268}">
      <dsp:nvSpPr>
        <dsp:cNvPr id="0" name=""/>
        <dsp:cNvSpPr/>
      </dsp:nvSpPr>
      <dsp:spPr>
        <a:xfrm>
          <a:off x="72017" y="3528393"/>
          <a:ext cx="2700300" cy="212423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Развивающая предметно – пространственная среда: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Обеспечивает возможность общения и совместной деятельности детей и взрослых, двигательной активности, возможности для уединения;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-Способствует возрастным возможностям детей;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Предполагает возможность изменений от образовательной ситуации;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Доступность, безопасность.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17" y="3528393"/>
        <a:ext cx="2700300" cy="2124234"/>
      </dsp:txXfrm>
    </dsp:sp>
    <dsp:sp modelId="{F9B34971-A4D1-4662-AB7A-2378AE807692}">
      <dsp:nvSpPr>
        <dsp:cNvPr id="0" name=""/>
        <dsp:cNvSpPr/>
      </dsp:nvSpPr>
      <dsp:spPr>
        <a:xfrm>
          <a:off x="2970329" y="3528393"/>
          <a:ext cx="2700300" cy="209102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 – технические: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Соответствуют санитарным нормам, правилам пожарной безопасности, возрастным и индивидуальным особенностям детей;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Каждая группа имеет пространственную среду, оборудование, учебные комплекты в соответствии с возрастом детей.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329" y="3528393"/>
        <a:ext cx="2700300" cy="2091020"/>
      </dsp:txXfrm>
    </dsp:sp>
    <dsp:sp modelId="{29F6299E-B147-4AD0-876E-1531140D91DC}">
      <dsp:nvSpPr>
        <dsp:cNvPr id="0" name=""/>
        <dsp:cNvSpPr/>
      </dsp:nvSpPr>
      <dsp:spPr>
        <a:xfrm>
          <a:off x="5904665" y="3528393"/>
          <a:ext cx="2700300" cy="205770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Финансовые: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-Обеспечивают возможность выполнения требований Стандарта;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Гарантия бесплатного образования за счет средств бюджетов;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Бюджетной системы РФ в муниципальных организациях осуществляется на основе нормативов, определяемых органами государственной власти.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4665" y="3528393"/>
        <a:ext cx="2700300" cy="20577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3BB75-CDC5-4ED5-B81E-265D199C0E56}">
      <dsp:nvSpPr>
        <dsp:cNvPr id="0" name=""/>
        <dsp:cNvSpPr/>
      </dsp:nvSpPr>
      <dsp:spPr>
        <a:xfrm>
          <a:off x="0" y="72007"/>
          <a:ext cx="2654981" cy="159298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Различные виды детской деятельности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72007"/>
        <a:ext cx="2654981" cy="1592989"/>
      </dsp:txXfrm>
    </dsp:sp>
    <dsp:sp modelId="{0A4F9F0C-AE84-487B-A248-BDBE8179C1D8}">
      <dsp:nvSpPr>
        <dsp:cNvPr id="0" name=""/>
        <dsp:cNvSpPr/>
      </dsp:nvSpPr>
      <dsp:spPr>
        <a:xfrm>
          <a:off x="2878849" y="72007"/>
          <a:ext cx="2654981" cy="159298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Режимные моменты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878849" y="72007"/>
        <a:ext cx="2654981" cy="1592989"/>
      </dsp:txXfrm>
    </dsp:sp>
    <dsp:sp modelId="{3F7A2C7E-7256-4A86-AD21-6CE8FCF6BDB3}">
      <dsp:nvSpPr>
        <dsp:cNvPr id="0" name=""/>
        <dsp:cNvSpPr/>
      </dsp:nvSpPr>
      <dsp:spPr>
        <a:xfrm>
          <a:off x="5687157" y="72007"/>
          <a:ext cx="2654981" cy="159298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687157" y="72007"/>
        <a:ext cx="2654981" cy="1592989"/>
      </dsp:txXfrm>
    </dsp:sp>
    <dsp:sp modelId="{E011EE46-CCCC-4CBE-AD8C-E9D3CABB161B}">
      <dsp:nvSpPr>
        <dsp:cNvPr id="0" name=""/>
        <dsp:cNvSpPr/>
      </dsp:nvSpPr>
      <dsp:spPr>
        <a:xfrm>
          <a:off x="502588" y="1872206"/>
          <a:ext cx="2654981" cy="159298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деятельность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02588" y="1872206"/>
        <a:ext cx="2654981" cy="1592989"/>
      </dsp:txXfrm>
    </dsp:sp>
    <dsp:sp modelId="{5D9EB2DD-BE8D-4520-ABE4-8F858526C3DC}">
      <dsp:nvSpPr>
        <dsp:cNvPr id="0" name=""/>
        <dsp:cNvSpPr/>
      </dsp:nvSpPr>
      <dsp:spPr>
        <a:xfrm>
          <a:off x="3382898" y="1872206"/>
          <a:ext cx="2654981" cy="159298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с социумом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382898" y="1872206"/>
        <a:ext cx="2654981" cy="1592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AC2F1-858B-4A52-A492-B997F0C2DF7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3661D-F9B3-41CA-8492-91975BFCA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2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7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21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441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02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01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93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16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82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78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1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566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136904" cy="3312368"/>
          </a:xfrm>
          <a:noFill/>
          <a:ln w="7620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</a:t>
            </a:r>
            <a:r>
              <a:rPr lang="ru-RU" sz="3600" i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600" i="1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муниципального казенного дошкольного образовательного учреждения «Детский сад № 23 «Теремок»</a:t>
            </a:r>
            <a:r>
              <a:rPr lang="ru-RU" sz="3600" i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111\Pictures\ControlCenter4\Scan\CCI20092018_0002.jpg"/>
          <p:cNvPicPr/>
          <p:nvPr/>
        </p:nvPicPr>
        <p:blipFill>
          <a:blip r:embed="rId3" cstate="print"/>
          <a:srcRect t="1760"/>
          <a:stretch>
            <a:fillRect/>
          </a:stretch>
        </p:blipFill>
        <p:spPr bwMode="auto">
          <a:xfrm rot="5400000">
            <a:off x="5009172" y="-536564"/>
            <a:ext cx="3240360" cy="469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78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777048348"/>
              </p:ext>
            </p:extLst>
          </p:nvPr>
        </p:nvGraphicFramePr>
        <p:xfrm>
          <a:off x="251520" y="692696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36712"/>
            <a:ext cx="8064896" cy="72008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программы: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04248" y="94320"/>
            <a:ext cx="2339752" cy="8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23056" y="1285777"/>
            <a:ext cx="849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 должны обеспечивать полноценное развитие личности во всех основных образовательных областях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13434100"/>
              </p:ext>
            </p:extLst>
          </p:nvPr>
        </p:nvGraphicFramePr>
        <p:xfrm>
          <a:off x="325002" y="2276872"/>
          <a:ext cx="8495942" cy="398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804248" y="116632"/>
            <a:ext cx="21344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111\Desktop\IMG_20200512_111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031017"/>
            <a:ext cx="2016224" cy="2826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84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30229" y="571968"/>
            <a:ext cx="6352929" cy="3649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Традиционные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2688" y="1002277"/>
            <a:ext cx="2533328" cy="131756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B8CCE4"/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4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групповые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родительские собрания    3–4 раза в год,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консультации, конференции. Дни открытых дверей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26360" y="1072867"/>
            <a:ext cx="2249211" cy="104897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B8CCE4"/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индивидуальные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индивидуальные консультации, беседы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5915" y="1002277"/>
            <a:ext cx="2235585" cy="1317562"/>
          </a:xfrm>
          <a:prstGeom prst="rect">
            <a:avLst/>
          </a:prstGeom>
          <a:gradFill flip="none" rotWithShape="1">
            <a:gsLst>
              <a:gs pos="1000">
                <a:srgbClr val="FFFFFF"/>
              </a:gs>
              <a:gs pos="100000">
                <a:srgbClr val="B8CCE4"/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4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наглядные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папки-передвижки, стенды, ширмы, выставки, фото, буклеты,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презентации</a:t>
            </a:r>
            <a:r>
              <a:rPr kumimoji="0" lang="ru-RU" sz="12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фотоотчты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95535" y="2551504"/>
            <a:ext cx="6352929" cy="4693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4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Нетрадиционные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1978" y="3220689"/>
            <a:ext cx="1838313" cy="31761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4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Информационно  -  аналитические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формы    направлены    на    выявление  интересов,   запросов   родителей, установление эмоционального контакта между педагогами,  родителями   и   детьми   (опрос, тесты, анкетирование, информационные   корзины,   куда   родители   могут   помещать  волнующие их вопросы)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36101" y="3220363"/>
            <a:ext cx="2335898" cy="317589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4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Досуговые  формы 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 это  совместные  досуги,  праздники,  концерты, выставки, которые призваны   устанавливать   теплые   неформальные,   доверительные  отношения, эмоциональный  контакт между педагогами и родителями, между родителями и детьми (различные музыкальные праздники,  спортивные развлечения  с  участием членов семьи, конкурсы совместной деятельности детей и взрослых, выставки творческих работ родителей, совместное  участие в различных акциях)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47809" y="3220037"/>
            <a:ext cx="2060291" cy="318746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Познавательные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 ознакомление родителей с возрастными и психологическими особенностями детей дошкольного возраста, формирование у них практических навыков воспитания.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(Собрания в нетрадиционной   форме, групповые     консультации, тренинги, практикумы, мастер-классы, дискуссии, экскурсия, информация на сайте детского сада, консультации специалистов)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83910" y="3231605"/>
            <a:ext cx="1911907" cy="317589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406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Наглядно-информационные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информационно-ознакомительная (Дни открытых  дверей, просмотр видеороликов, выставки детских работ и фотографий); информационно-просветительская (информационные стенды и папки-передвижки,  буклеты , выставки педагогической литературы, информация на сайте детского сада)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18565" y="-4864"/>
            <a:ext cx="46547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ndara" panose="020E050203030302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ndara" panose="020E0502030303020204" pitchFamily="34" charset="0"/>
              </a:rPr>
              <a:t>Часть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ndara" panose="020E0502030303020204" pitchFamily="34" charset="0"/>
              </a:rPr>
              <a:t>, формируемая участниками образовательной</a:t>
            </a:r>
            <a:r>
              <a:rPr lang="ru-RU" sz="2000" b="1" i="1" spc="-5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ndara" panose="020E0502030303020204" pitchFamily="34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ndara" panose="020E0502030303020204" pitchFamily="34" charset="0"/>
              </a:rPr>
              <a:t>деятельности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реализации программы по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краеведению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(не более 40%)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«Мы живем на Урале» О.В.Толстиковой,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далее по тексту Программа) является неотъемлемой частью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образовательной программы дошкольного учреждения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МКДОУ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«Детский сад № 23 «Теремок».</a:t>
            </a:r>
            <a:r>
              <a:rPr lang="ru-RU" sz="1600" dirty="0" smtClean="0"/>
              <a:t>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3" descr="C:\Users\111\Desktop\IMG_20200512_111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7626"/>
            <a:ext cx="2645753" cy="368682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3068960"/>
            <a:ext cx="5616624" cy="35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любовь к малой Роди­не, родному краю осознание его многонациональ­ности, многоаспектности. Формировать общую культуру личности с учетом этнокультур­ной составляющей образования.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Формировать духовно-нравственное отношение и чувства сопричастности к родному дому, семье, детскому саду, городу, родному краю, культурному наследию своего народа.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Формировать бережное отношения к родной природе, окружающему миру.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Формировать начало культуры здо­рового образа жизни на основе национально-культурных тради­ций.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6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764704"/>
            <a:ext cx="6480720" cy="583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Парциальная программа «Ладушки»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И. </a:t>
            </a:r>
            <a:r>
              <a:rPr kumimoji="0" lang="ru-RU" sz="31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 И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Новоскольцева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неотъемлемой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учреждения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23 «Теремок».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Подготовить детей к восприятию музыкальных образов и представлений.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Заложить основы гармонического развития (развитие слуха, </a:t>
            </a:r>
            <a:r>
              <a:rPr kumimoji="0" lang="ru-RU" sz="19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голоса, внимания, движения, чувства ритма и красоты              мелодии, развитие индивидуальных музыкальных способностей).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Приобщить детей к русской народно-традиционной  и мировой музыкальной культуре.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Подготовить детей к освоению приемов и навыков  в различных видах музыкальной деятельности адекватно детским возможностям.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Развивать коммуникативные способности.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Научить детей творчески использовать музыкальные впечатления  в  повседневной жизни.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Познакомить детей с разнообразием музыкальных форм и жанров в привлекательной и доступной форме.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Обогатить детей музыкальными  знаниями  и  представлениями  в  музыкальной игре.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Развивать детское творчество во всех видах музыкальной деятельности.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C:\Users\111\Desktop\1012629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608" y="188640"/>
            <a:ext cx="2580392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692696"/>
            <a:ext cx="6336704" cy="6165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ru-RU" sz="2400" b="1" i="1" dirty="0" smtClean="0"/>
              <a:t> </a:t>
            </a:r>
            <a:r>
              <a:rPr lang="ru-RU" sz="2400" b="1" i="1" dirty="0" smtClean="0"/>
              <a:t>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Парциальная программа художественного   воспитания, обучения и развития детей 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2-7 лет «Цветные ладошки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И.А.Лыкова </a:t>
            </a:r>
            <a:r>
              <a:rPr lang="ru-RU" sz="1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неотъемлемой частью основной образовательной программы дошкольного учреждения МКДОУ  «Детский сад № 23 «Теремок».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Формирование у детей раннего и дошкольного воз­раста эстетического отношения и ху­дожественно-творческих способнос­тей в изобразительной деятельности.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Ознакомление с универсальным «язы­ком» искусства – средствами художе­ственно-образной выразительности.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условий для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многоаспект­ной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увлекательной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активности де­тей в художественно-эстетическом ос­воении окружающего мира.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Амплификация (обогащение) индиви­дуального художественно-эстетичес­кого опыта (эстетической апперцеп­ции): «осмысленное чтение» -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расп­редмечивание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опредмечивание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–художественно-эстетических объек­тов с помощью воображения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эмпатии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(носителем и выразителем эстети­ческого выступает цельный художест­венный образ как универсальная ка­тегория); интерпретация художест­венного образа и содержания, заклю­чённого в художественную форму.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111\Desktop\14647957039aea6a87e168eb7e3a07a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692" y="2996952"/>
            <a:ext cx="2470989" cy="3600400"/>
          </a:xfrm>
          <a:prstGeom prst="rect">
            <a:avLst/>
          </a:prstGeom>
          <a:noFill/>
        </p:spPr>
      </p:pic>
      <p:pic>
        <p:nvPicPr>
          <p:cNvPr id="10" name="Picture 3" descr="C:\Users\111\Desktop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2124004" cy="2340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169012" cy="151216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393147164"/>
              </p:ext>
            </p:extLst>
          </p:nvPr>
        </p:nvGraphicFramePr>
        <p:xfrm>
          <a:off x="899592" y="620688"/>
          <a:ext cx="75608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981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разработана на основе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4502253"/>
              </p:ext>
            </p:extLst>
          </p:nvPr>
        </p:nvGraphicFramePr>
        <p:xfrm>
          <a:off x="457200" y="126876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55676" y="604524"/>
            <a:ext cx="5616624" cy="64807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97152"/>
            <a:ext cx="8496944" cy="20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1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Ведущие цели Программы</a:t>
            </a:r>
          </a:p>
          <a:p>
            <a:pPr indent="54292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ребёнком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жизнедеятельности. Особое внимание в Программе уделяется развитию личности ребёнка, сохранению и укреплению здоровья детей, а так же воспитанию у дошкольников таких качеств, как патриотизм, активная жизненная позиция, творческий подход в решении различных жизненных ситуаций, уважения к традиционным ценностям.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3717032"/>
            <a:ext cx="84969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овершенствование системы охраны и укрепления психо - физического здоровья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путей реализации модели будущего выпускника детского сада;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 развитие личности ребенка через различные виды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формирование национальных традиций, приобщение детей к родной культуре;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Коррекционная работа с детьми с общим недоразвитием речи;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и сотрудничество с семьей в развитии личности ребенка;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прав ребёнка в практике работы педагогов;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инвалиды.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национально-регионального компонента, сохранение и формирование национальных традиций, приобщение детей к родной культуре.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20077" y="80629"/>
            <a:ext cx="196260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3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848" y="778396"/>
            <a:ext cx="8136904" cy="791746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773238"/>
            <a:ext cx="8207375" cy="47085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выпускника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marL="0" indent="0" algn="ctr" eaLnBrk="1" fontAlgn="auto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Владеет </a:t>
            </a:r>
            <a:r>
              <a:rPr lang="ru-RU" sz="1800" dirty="0">
                <a:latin typeface="Times New Roman" panose="02020603050405020304" pitchFamily="18" charset="0"/>
                <a:cs typeface="Times New Roman" pitchFamily="18" charset="0"/>
              </a:rPr>
              <a:t>основными культурными способами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инициативу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самостоятельность.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относится к миру, к людям, , самому себе, участвует в совместных играх, способен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договариваться.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Адекватно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проявляет свои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чувства.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разными формами и видами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владеет устной речью, может выражать свои мысли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мелкая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моторика.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Способен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волевым усилиям , может следовать социальным нормам поведения в различных видах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Соблюдает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правила безопасного поведения и личной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гигиены.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любознательность, интересуется причинно-следственными связями, склонен наблюдать 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экспериментировать.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0бладает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начальными знаниями о себе, природном и социальном мире, в котором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20077" y="80629"/>
            <a:ext cx="196260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0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568258393"/>
              </p:ext>
            </p:extLst>
          </p:nvPr>
        </p:nvGraphicFramePr>
        <p:xfrm>
          <a:off x="251520" y="476672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350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351" cy="690026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0095" y="908720"/>
            <a:ext cx="8856784" cy="1152128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образовательной деятельности в соответствии с направлениями развития ребенка, представленными в пяти образовательных областях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273022093"/>
              </p:ext>
            </p:extLst>
          </p:nvPr>
        </p:nvGraphicFramePr>
        <p:xfrm>
          <a:off x="395535" y="2132856"/>
          <a:ext cx="842493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6892459" y="130324"/>
            <a:ext cx="21344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5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84784"/>
            <a:ext cx="8533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spcAft>
                <a:spcPct val="0"/>
              </a:spcAft>
              <a:buClr>
                <a:srgbClr val="F0A22E"/>
              </a:buClr>
              <a:buSzPct val="76000"/>
              <a:buFont typeface="Wingdings 3"/>
              <a:buChar char=""/>
              <a:defRPr/>
            </a:pPr>
            <a:r>
              <a:rPr lang="ru-RU" sz="16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pPr marL="274320" lvl="0" indent="-274320" algn="just">
              <a:spcBef>
                <a:spcPts val="600"/>
              </a:spcBef>
              <a:spcAft>
                <a:spcPct val="0"/>
              </a:spcAft>
              <a:buClr>
                <a:srgbClr val="F0A22E"/>
              </a:buClr>
              <a:buSzPct val="76000"/>
              <a:buFont typeface="Wingdings 3"/>
              <a:buChar char=""/>
              <a:defRPr/>
            </a:pPr>
            <a:r>
              <a:rPr lang="ru-RU" sz="16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</a:t>
            </a:r>
            <a:r>
              <a:rPr lang="ru-RU" sz="1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lvl="0" indent="-274320" algn="just">
              <a:spcBef>
                <a:spcPts val="600"/>
              </a:spcBef>
              <a:spcAft>
                <a:spcPct val="0"/>
              </a:spcAft>
              <a:buClr>
                <a:srgbClr val="F0A22E"/>
              </a:buClr>
              <a:buSzPct val="76000"/>
              <a:buFont typeface="Wingdings 3"/>
              <a:buChar char=""/>
              <a:defRPr/>
            </a:pPr>
            <a:r>
              <a:rPr lang="ru-RU" sz="16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sz="1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  <a:r>
              <a:rPr lang="ru-RU" sz="1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92459" y="130324"/>
            <a:ext cx="21344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2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 bwMode="auto">
          <a:xfrm>
            <a:off x="215106" y="1556792"/>
            <a:ext cx="871378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0A22E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0A22E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0A22E"/>
              </a:buClr>
              <a:buSzPct val="76000"/>
              <a:buFont typeface="Wingdings 2" charset="2"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 2" charset="2"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92459" y="130324"/>
            <a:ext cx="21344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8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1831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Основная общеобразовательная программа дошкольного образования муниципального казенного дошкольного образовательного учреждения «Детский сад № 23 «Теремок» </vt:lpstr>
      <vt:lpstr>  </vt:lpstr>
      <vt:lpstr>Основная образовательная программа разработана на основе:</vt:lpstr>
      <vt:lpstr>Основная образовательная программа </vt:lpstr>
      <vt:lpstr>Целевые ориентиры на этапе завершения  дошкольного образования </vt:lpstr>
      <vt:lpstr>Слайд 6</vt:lpstr>
      <vt:lpstr>Описание образовательной деятельности в соответствии с направлениями развития ребенка, представленными в пяти образовательных областях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ДОУ в соответствии с ФГОС</dc:title>
  <dc:creator>Пользователь</dc:creator>
  <cp:lastModifiedBy>111</cp:lastModifiedBy>
  <cp:revision>66</cp:revision>
  <dcterms:created xsi:type="dcterms:W3CDTF">2015-12-03T03:24:20Z</dcterms:created>
  <dcterms:modified xsi:type="dcterms:W3CDTF">2020-05-15T07:42:40Z</dcterms:modified>
</cp:coreProperties>
</file>