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58" r:id="rId5"/>
    <p:sldId id="268" r:id="rId6"/>
    <p:sldId id="270" r:id="rId7"/>
    <p:sldId id="271" r:id="rId8"/>
    <p:sldId id="272" r:id="rId9"/>
    <p:sldId id="275" r:id="rId10"/>
    <p:sldId id="274" r:id="rId11"/>
    <p:sldId id="276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A16A-77CE-4780-9ED9-AF89DA12EF13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BB86CC-65C2-4C8A-B1E1-872BD7F86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A16A-77CE-4780-9ED9-AF89DA12EF13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86CC-65C2-4C8A-B1E1-872BD7F86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A16A-77CE-4780-9ED9-AF89DA12EF13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86CC-65C2-4C8A-B1E1-872BD7F86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A16A-77CE-4780-9ED9-AF89DA12EF13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BB86CC-65C2-4C8A-B1E1-872BD7F86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A16A-77CE-4780-9ED9-AF89DA12EF13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86CC-65C2-4C8A-B1E1-872BD7F866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A16A-77CE-4780-9ED9-AF89DA12EF13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86CC-65C2-4C8A-B1E1-872BD7F86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A16A-77CE-4780-9ED9-AF89DA12EF13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8BB86CC-65C2-4C8A-B1E1-872BD7F866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A16A-77CE-4780-9ED9-AF89DA12EF13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86CC-65C2-4C8A-B1E1-872BD7F86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A16A-77CE-4780-9ED9-AF89DA12EF13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86CC-65C2-4C8A-B1E1-872BD7F86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A16A-77CE-4780-9ED9-AF89DA12EF13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86CC-65C2-4C8A-B1E1-872BD7F86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A16A-77CE-4780-9ED9-AF89DA12EF13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86CC-65C2-4C8A-B1E1-872BD7F866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2FA16A-77CE-4780-9ED9-AF89DA12EF13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BB86CC-65C2-4C8A-B1E1-872BD7F866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6;&#1090;&#1082;&#1088;&#1099;&#1090;&#1086;&#1077;%20&#1079;&#1072;&#1085;&#1103;&#1090;&#1080;&#1077;\zvuki-prirody-peniye-ptits_(muztron.com).mp3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6;&#1090;&#1082;&#1088;&#1099;&#1090;&#1086;&#1077;%20&#1079;&#1072;&#1085;&#1103;&#1090;&#1080;&#1077;\videoplayback%20(1)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6;&#1090;&#1082;&#1088;&#1099;&#1090;&#1086;&#1077;%20&#1079;&#1072;&#1085;&#1103;&#1090;&#1080;&#1077;\zvuki-prirody-peniye-ptits_(muztron.com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6;&#1090;&#1082;&#1088;&#1099;&#1090;&#1086;&#1077;%20&#1079;&#1072;&#1085;&#1103;&#1090;&#1080;&#1077;\zvuk-aplodismentov-i-ovacii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054552" cy="10825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>Муниципальное казенное дошкольное образовательное учреждение «Детский сад № 23 «Теремок»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8136904" cy="3096344"/>
          </a:xfrm>
        </p:spPr>
        <p:txBody>
          <a:bodyPr>
            <a:normAutofit/>
          </a:bodyPr>
          <a:lstStyle/>
          <a:p>
            <a:pPr algn="ctr"/>
            <a:r>
              <a:rPr lang="ru-RU" sz="4300" dirty="0" smtClean="0">
                <a:solidFill>
                  <a:schemeClr val="tx1"/>
                </a:solidFill>
              </a:rPr>
              <a:t>Открытое </a:t>
            </a:r>
            <a:r>
              <a:rPr lang="ru-RU" sz="4300" dirty="0">
                <a:solidFill>
                  <a:schemeClr val="tx1"/>
                </a:solidFill>
              </a:rPr>
              <a:t>занятие с элементами </a:t>
            </a:r>
            <a:r>
              <a:rPr lang="ru-RU" sz="4300" dirty="0" err="1">
                <a:solidFill>
                  <a:schemeClr val="tx1"/>
                </a:solidFill>
              </a:rPr>
              <a:t>сказкотерапии</a:t>
            </a:r>
            <a:endParaRPr lang="ru-RU" sz="4300" dirty="0">
              <a:solidFill>
                <a:schemeClr val="tx1"/>
              </a:solidFill>
            </a:endParaRPr>
          </a:p>
          <a:p>
            <a:pPr algn="ctr"/>
            <a:r>
              <a:rPr lang="ru-RU" sz="4300" dirty="0">
                <a:solidFill>
                  <a:schemeClr val="tx1"/>
                </a:solidFill>
              </a:rPr>
              <a:t> в средней группе «Одуванчик» </a:t>
            </a:r>
          </a:p>
          <a:p>
            <a:pPr algn="ctr"/>
            <a:r>
              <a:rPr lang="ru-RU" sz="4300" dirty="0">
                <a:solidFill>
                  <a:schemeClr val="tx1"/>
                </a:solidFill>
              </a:rPr>
              <a:t>«В гостях у сказочных героев»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5517232"/>
            <a:ext cx="429877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104" y="587727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Воспитатель: Аксентьева С.Г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2037883/c926034d-82f8-40e1-afb1-dc035f5a7c8c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</p:spPr>
      </p:pic>
      <p:pic>
        <p:nvPicPr>
          <p:cNvPr id="6" name="zvuki-prirody-peniye-ptits_(muztr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7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playback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2037883/c926034d-82f8-40e1-afb1-dc035f5a7c8c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</p:spPr>
      </p:pic>
      <p:pic>
        <p:nvPicPr>
          <p:cNvPr id="4" name="Рисунок 3" descr="a92f31d6ecab6f8ce195953f7265141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357430"/>
            <a:ext cx="2643205" cy="3964808"/>
          </a:xfrm>
          <a:prstGeom prst="rect">
            <a:avLst/>
          </a:prstGeom>
        </p:spPr>
      </p:pic>
      <p:pic>
        <p:nvPicPr>
          <p:cNvPr id="5" name="Рисунок 4" descr="hello_html_m3d225048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3929066"/>
            <a:ext cx="3824675" cy="2762265"/>
          </a:xfrm>
          <a:prstGeom prst="rect">
            <a:avLst/>
          </a:prstGeom>
        </p:spPr>
      </p:pic>
      <p:pic>
        <p:nvPicPr>
          <p:cNvPr id="6" name="Рисунок 5" descr="d568f542dbadcf6f0b1d632931bb7d7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2214554"/>
            <a:ext cx="3714776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2037883/c926034d-82f8-40e1-afb1-dc035f5a7c8c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</p:spPr>
      </p:pic>
      <p:pic>
        <p:nvPicPr>
          <p:cNvPr id="6" name="zvuki-prirody-peniye-ptits_(muztr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7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olobok-kolobok-7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828" b="8679"/>
          <a:stretch>
            <a:fillRect/>
          </a:stretch>
        </p:blipFill>
        <p:spPr>
          <a:xfrm>
            <a:off x="-180528" y="0"/>
            <a:ext cx="9505056" cy="69278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6541006_0281n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4038288" cy="5722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568f542dbadcf6f0b1d632931bb7d7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57288" y="785794"/>
            <a:ext cx="7429522" cy="5572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a92f31d6ecab6f8ce195953f7265141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480"/>
            <a:ext cx="4048137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ello_html_m3d225048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508247"/>
            <a:ext cx="6022735" cy="4349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037883/c926034d-82f8-40e1-afb1-dc035f5a7c8c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</p:spPr>
      </p:pic>
      <p:pic>
        <p:nvPicPr>
          <p:cNvPr id="4" name="Рисунок 3" descr="a7dc4950f6a3a1a71188d42d562779e6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2214554"/>
            <a:ext cx="5735162" cy="3992123"/>
          </a:xfrm>
          <a:prstGeom prst="rect">
            <a:avLst/>
          </a:prstGeom>
        </p:spPr>
      </p:pic>
      <p:pic>
        <p:nvPicPr>
          <p:cNvPr id="5" name="zvuk-aplodismentov-i-ovaci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2965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309</TotalTime>
  <Words>37</Words>
  <Application>Microsoft Office PowerPoint</Application>
  <PresentationFormat>Экран (4:3)</PresentationFormat>
  <Paragraphs>5</Paragraphs>
  <Slides>12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Муниципальное казенное дошкольное образовательное учреждение «Детский сад № 23 «Теремок»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«Детский сад № 23 «Теремок»</dc:title>
  <dc:creator>AMD A10-6800K</dc:creator>
  <cp:lastModifiedBy>AMD A10-6800K</cp:lastModifiedBy>
  <cp:revision>27</cp:revision>
  <dcterms:created xsi:type="dcterms:W3CDTF">2019-11-04T08:06:14Z</dcterms:created>
  <dcterms:modified xsi:type="dcterms:W3CDTF">2020-01-30T14:34:13Z</dcterms:modified>
</cp:coreProperties>
</file>