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7" r:id="rId4"/>
    <p:sldId id="272" r:id="rId5"/>
    <p:sldId id="268" r:id="rId6"/>
    <p:sldId id="269" r:id="rId7"/>
    <p:sldId id="270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AD845-333D-49BD-A76B-A8B7499E5D97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F28C7-7238-4D7E-BDA0-444E23FF8A8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918A95F-E83E-4246-B4A3-D39260C791D6}" type="parTrans" cxnId="{B265F7D4-DE1B-4863-9B29-9D3C5E89333D}">
      <dgm:prSet/>
      <dgm:spPr/>
      <dgm:t>
        <a:bodyPr/>
        <a:lstStyle/>
        <a:p>
          <a:endParaRPr lang="ru-RU"/>
        </a:p>
      </dgm:t>
    </dgm:pt>
    <dgm:pt modelId="{B66FB617-8864-4DC1-AF1E-B4AAC0EBF3C5}" type="sibTrans" cxnId="{B265F7D4-DE1B-4863-9B29-9D3C5E89333D}">
      <dgm:prSet/>
      <dgm:spPr/>
      <dgm:t>
        <a:bodyPr/>
        <a:lstStyle/>
        <a:p>
          <a:endParaRPr lang="ru-RU"/>
        </a:p>
      </dgm:t>
    </dgm:pt>
    <dgm:pt modelId="{2ACFBF14-002F-4061-BDC5-C8C64A45191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                Звуковая культура речи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C783C08E-9065-4F51-A3AF-561C7F932BE8}" type="parTrans" cxnId="{6BE340E5-A498-4F42-A139-AA38C6550940}">
      <dgm:prSet/>
      <dgm:spPr/>
      <dgm:t>
        <a:bodyPr/>
        <a:lstStyle/>
        <a:p>
          <a:endParaRPr lang="ru-RU"/>
        </a:p>
      </dgm:t>
    </dgm:pt>
    <dgm:pt modelId="{9BD53C44-7361-40CF-A2E1-B76146B47AB8}" type="sibTrans" cxnId="{6BE340E5-A498-4F42-A139-AA38C6550940}">
      <dgm:prSet/>
      <dgm:spPr/>
      <dgm:t>
        <a:bodyPr/>
        <a:lstStyle/>
        <a:p>
          <a:endParaRPr lang="ru-RU"/>
        </a:p>
      </dgm:t>
    </dgm:pt>
    <dgm:pt modelId="{6ECD4C15-9E6C-4A89-9C81-9BD419FF54B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             Грамматический строй речи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A2E6361F-451E-44D3-BFAA-7E6A1476BDFB}" type="parTrans" cxnId="{DD52877F-4FC0-483D-A72E-9C778802522E}">
      <dgm:prSet/>
      <dgm:spPr/>
      <dgm:t>
        <a:bodyPr/>
        <a:lstStyle/>
        <a:p>
          <a:endParaRPr lang="ru-RU"/>
        </a:p>
      </dgm:t>
    </dgm:pt>
    <dgm:pt modelId="{68E1AEFA-75B5-4859-B85D-E55ECAE2D61B}" type="sibTrans" cxnId="{DD52877F-4FC0-483D-A72E-9C778802522E}">
      <dgm:prSet/>
      <dgm:spPr/>
      <dgm:t>
        <a:bodyPr/>
        <a:lstStyle/>
        <a:p>
          <a:endParaRPr lang="ru-RU"/>
        </a:p>
      </dgm:t>
    </dgm:pt>
    <dgm:pt modelId="{E865002A-9584-4F5E-9D39-6B78A472CE8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                       Связная речь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88C34275-9853-4D95-8E88-6C7B802847EF}" type="parTrans" cxnId="{D59A5FD3-B6C6-4789-9281-243959314583}">
      <dgm:prSet/>
      <dgm:spPr/>
      <dgm:t>
        <a:bodyPr/>
        <a:lstStyle/>
        <a:p>
          <a:endParaRPr lang="ru-RU"/>
        </a:p>
      </dgm:t>
    </dgm:pt>
    <dgm:pt modelId="{9099617B-3492-4C3D-AD22-C76340ED3BA8}" type="sibTrans" cxnId="{D59A5FD3-B6C6-4789-9281-243959314583}">
      <dgm:prSet/>
      <dgm:spPr/>
      <dgm:t>
        <a:bodyPr/>
        <a:lstStyle/>
        <a:p>
          <a:endParaRPr lang="ru-RU"/>
        </a:p>
      </dgm:t>
    </dgm:pt>
    <dgm:pt modelId="{65C57892-83D5-40ED-AC4D-D6E2371C3677}">
      <dgm:prSet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  Подготовка детей к обучению грамоте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83853897-77A0-4C44-8F6C-B4DB352DBF51}" type="parTrans" cxnId="{17D9BDB9-F937-479C-84BF-61AAA70E5B2A}">
      <dgm:prSet/>
      <dgm:spPr/>
      <dgm:t>
        <a:bodyPr/>
        <a:lstStyle/>
        <a:p>
          <a:endParaRPr lang="ru-RU"/>
        </a:p>
      </dgm:t>
    </dgm:pt>
    <dgm:pt modelId="{B89A69A2-633F-4FF3-A2B2-68191FECB162}" type="sibTrans" cxnId="{17D9BDB9-F937-479C-84BF-61AAA70E5B2A}">
      <dgm:prSet/>
      <dgm:spPr/>
      <dgm:t>
        <a:bodyPr/>
        <a:lstStyle/>
        <a:p>
          <a:endParaRPr lang="ru-RU"/>
        </a:p>
      </dgm:t>
    </dgm:pt>
    <dgm:pt modelId="{F59C6655-A9CE-4538-A0F2-0CC3A7ECD606}">
      <dgm:prSet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  Интерес к художественной литературе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311268B3-ECDB-4551-8776-0A0E7AF3BB50}" type="parTrans" cxnId="{AB4523B7-98EA-48ED-BF36-E759B6107214}">
      <dgm:prSet/>
      <dgm:spPr/>
      <dgm:t>
        <a:bodyPr/>
        <a:lstStyle/>
        <a:p>
          <a:endParaRPr lang="ru-RU"/>
        </a:p>
      </dgm:t>
    </dgm:pt>
    <dgm:pt modelId="{16D3065A-56C7-4C14-9175-2FC654C694DA}" type="sibTrans" cxnId="{AB4523B7-98EA-48ED-BF36-E759B6107214}">
      <dgm:prSet/>
      <dgm:spPr/>
      <dgm:t>
        <a:bodyPr/>
        <a:lstStyle/>
        <a:p>
          <a:endParaRPr lang="ru-RU"/>
        </a:p>
      </dgm:t>
    </dgm:pt>
    <dgm:pt modelId="{F7AC259B-D98C-4F17-A688-46AAB033B3EC}" type="pres">
      <dgm:prSet presAssocID="{A59AD845-333D-49BD-A76B-A8B7499E5D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28C0F-4357-4902-B686-9755B36FB6BB}" type="pres">
      <dgm:prSet presAssocID="{CA8F28C7-7238-4D7E-BDA0-444E23FF8A87}" presName="parentLin" presStyleCnt="0"/>
      <dgm:spPr/>
    </dgm:pt>
    <dgm:pt modelId="{F75C277C-0F94-4BB5-9A74-245944E92BAD}" type="pres">
      <dgm:prSet presAssocID="{CA8F28C7-7238-4D7E-BDA0-444E23FF8A8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EBAC86A-A6D3-4634-9464-28871B5DF753}" type="pres">
      <dgm:prSet presAssocID="{CA8F28C7-7238-4D7E-BDA0-444E23FF8A87}" presName="parentText" presStyleLbl="node1" presStyleIdx="0" presStyleCnt="6" custScaleX="142857" custScaleY="138174" custLinFactNeighborX="13541" custLinFactNeighborY="-3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BC230-9017-40F8-ADBF-595437878E36}" type="pres">
      <dgm:prSet presAssocID="{CA8F28C7-7238-4D7E-BDA0-444E23FF8A87}" presName="negativeSpace" presStyleCnt="0"/>
      <dgm:spPr/>
    </dgm:pt>
    <dgm:pt modelId="{9D709341-E5C6-4A43-A17B-BEE1FEC488EB}" type="pres">
      <dgm:prSet presAssocID="{CA8F28C7-7238-4D7E-BDA0-444E23FF8A87}" presName="childText" presStyleLbl="conFgAcc1" presStyleIdx="0" presStyleCnt="6" custLinFactNeighborX="6306" custLinFactNeighborY="6712">
        <dgm:presLayoutVars>
          <dgm:bulletEnabled val="1"/>
        </dgm:presLayoutVars>
      </dgm:prSet>
      <dgm:spPr/>
    </dgm:pt>
    <dgm:pt modelId="{E51F608B-1559-4975-BAB1-49081D563B8E}" type="pres">
      <dgm:prSet presAssocID="{B66FB617-8864-4DC1-AF1E-B4AAC0EBF3C5}" presName="spaceBetweenRectangles" presStyleCnt="0"/>
      <dgm:spPr/>
    </dgm:pt>
    <dgm:pt modelId="{16F509A8-EA08-4677-96D6-11DA7631F4FF}" type="pres">
      <dgm:prSet presAssocID="{2ACFBF14-002F-4061-BDC5-C8C64A451919}" presName="parentLin" presStyleCnt="0"/>
      <dgm:spPr/>
    </dgm:pt>
    <dgm:pt modelId="{05FEB187-6D77-4A3A-829E-659493216C5A}" type="pres">
      <dgm:prSet presAssocID="{2ACFBF14-002F-4061-BDC5-C8C64A4519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4FBA9C0-53D6-44D5-A9BC-C7AE3A0B6702}" type="pres">
      <dgm:prSet presAssocID="{2ACFBF14-002F-4061-BDC5-C8C64A451919}" presName="parentText" presStyleLbl="node1" presStyleIdx="1" presStyleCnt="6" custScaleX="142857" custScaleY="164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5E73C-BD53-4B8F-937C-0EF59990DFF3}" type="pres">
      <dgm:prSet presAssocID="{2ACFBF14-002F-4061-BDC5-C8C64A451919}" presName="negativeSpace" presStyleCnt="0"/>
      <dgm:spPr/>
    </dgm:pt>
    <dgm:pt modelId="{66C66DE7-FFB9-4007-9261-BFD5DEC5DAF5}" type="pres">
      <dgm:prSet presAssocID="{2ACFBF14-002F-4061-BDC5-C8C64A451919}" presName="childText" presStyleLbl="conFgAcc1" presStyleIdx="1" presStyleCnt="6">
        <dgm:presLayoutVars>
          <dgm:bulletEnabled val="1"/>
        </dgm:presLayoutVars>
      </dgm:prSet>
      <dgm:spPr/>
    </dgm:pt>
    <dgm:pt modelId="{258E6BC5-6E53-40EA-BA8A-85DD0154F853}" type="pres">
      <dgm:prSet presAssocID="{9BD53C44-7361-40CF-A2E1-B76146B47AB8}" presName="spaceBetweenRectangles" presStyleCnt="0"/>
      <dgm:spPr/>
    </dgm:pt>
    <dgm:pt modelId="{BEFFC467-B863-4FED-8EB5-04E48D573D73}" type="pres">
      <dgm:prSet presAssocID="{6ECD4C15-9E6C-4A89-9C81-9BD419FF54BA}" presName="parentLin" presStyleCnt="0"/>
      <dgm:spPr/>
    </dgm:pt>
    <dgm:pt modelId="{7CA4B908-05EC-4CE6-BC00-EDB5B269A1FD}" type="pres">
      <dgm:prSet presAssocID="{6ECD4C15-9E6C-4A89-9C81-9BD419FF54B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D71F87A-F771-4485-AA93-392E7EC9413B}" type="pres">
      <dgm:prSet presAssocID="{6ECD4C15-9E6C-4A89-9C81-9BD419FF54BA}" presName="parentText" presStyleLbl="node1" presStyleIdx="2" presStyleCnt="6" custScaleX="142857" custScaleY="18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EFF10-9670-475C-A0F8-5A2576795D87}" type="pres">
      <dgm:prSet presAssocID="{6ECD4C15-9E6C-4A89-9C81-9BD419FF54BA}" presName="negativeSpace" presStyleCnt="0"/>
      <dgm:spPr/>
    </dgm:pt>
    <dgm:pt modelId="{4EC07428-D0FC-4AC1-810B-121F507715C8}" type="pres">
      <dgm:prSet presAssocID="{6ECD4C15-9E6C-4A89-9C81-9BD419FF54BA}" presName="childText" presStyleLbl="conFgAcc1" presStyleIdx="2" presStyleCnt="6">
        <dgm:presLayoutVars>
          <dgm:bulletEnabled val="1"/>
        </dgm:presLayoutVars>
      </dgm:prSet>
      <dgm:spPr/>
    </dgm:pt>
    <dgm:pt modelId="{F1C96482-8A9F-4C49-A8E9-F7CA60132B61}" type="pres">
      <dgm:prSet presAssocID="{68E1AEFA-75B5-4859-B85D-E55ECAE2D61B}" presName="spaceBetweenRectangles" presStyleCnt="0"/>
      <dgm:spPr/>
    </dgm:pt>
    <dgm:pt modelId="{C17A78DF-740A-4CB6-8C4A-9754E461CB60}" type="pres">
      <dgm:prSet presAssocID="{E865002A-9584-4F5E-9D39-6B78A472CE80}" presName="parentLin" presStyleCnt="0"/>
      <dgm:spPr/>
    </dgm:pt>
    <dgm:pt modelId="{ED1BDA0F-0B65-4C26-BA69-B0D13797A287}" type="pres">
      <dgm:prSet presAssocID="{E865002A-9584-4F5E-9D39-6B78A472CE8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E2C5C1D-6441-4FAE-9381-D2996FDE23AE}" type="pres">
      <dgm:prSet presAssocID="{E865002A-9584-4F5E-9D39-6B78A472CE80}" presName="parentText" presStyleLbl="node1" presStyleIdx="3" presStyleCnt="6" custScaleX="142857" custScaleY="149462" custLinFactNeighborX="8108" custLinFactNeighborY="-3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41C5C-88BF-4D5E-B60C-B35882E123FD}" type="pres">
      <dgm:prSet presAssocID="{E865002A-9584-4F5E-9D39-6B78A472CE80}" presName="negativeSpace" presStyleCnt="0"/>
      <dgm:spPr/>
    </dgm:pt>
    <dgm:pt modelId="{2DF67F23-5566-476E-8608-802298C19CB5}" type="pres">
      <dgm:prSet presAssocID="{E865002A-9584-4F5E-9D39-6B78A472CE80}" presName="childText" presStyleLbl="conFgAcc1" presStyleIdx="3" presStyleCnt="6">
        <dgm:presLayoutVars>
          <dgm:bulletEnabled val="1"/>
        </dgm:presLayoutVars>
      </dgm:prSet>
      <dgm:spPr/>
    </dgm:pt>
    <dgm:pt modelId="{6A7EB3AB-2E97-49FB-81E5-531036192900}" type="pres">
      <dgm:prSet presAssocID="{9099617B-3492-4C3D-AD22-C76340ED3BA8}" presName="spaceBetweenRectangles" presStyleCnt="0"/>
      <dgm:spPr/>
    </dgm:pt>
    <dgm:pt modelId="{18F4A7B3-01F8-4D97-9088-7BB7B13E0FE1}" type="pres">
      <dgm:prSet presAssocID="{65C57892-83D5-40ED-AC4D-D6E2371C3677}" presName="parentLin" presStyleCnt="0"/>
      <dgm:spPr/>
    </dgm:pt>
    <dgm:pt modelId="{92BD7369-71C5-4FC7-B29C-E42E14BD160B}" type="pres">
      <dgm:prSet presAssocID="{65C57892-83D5-40ED-AC4D-D6E2371C367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63A4512-7BA6-4A6E-B58D-9108EB979E51}" type="pres">
      <dgm:prSet presAssocID="{65C57892-83D5-40ED-AC4D-D6E2371C3677}" presName="parentText" presStyleLbl="node1" presStyleIdx="4" presStyleCnt="6" custScaleX="142857" custScaleY="172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B5BA9-8641-406E-94C4-758E3207AFB3}" type="pres">
      <dgm:prSet presAssocID="{65C57892-83D5-40ED-AC4D-D6E2371C3677}" presName="negativeSpace" presStyleCnt="0"/>
      <dgm:spPr/>
    </dgm:pt>
    <dgm:pt modelId="{658C7C52-E997-41DA-9275-C3ADB587FFF5}" type="pres">
      <dgm:prSet presAssocID="{65C57892-83D5-40ED-AC4D-D6E2371C3677}" presName="childText" presStyleLbl="conFgAcc1" presStyleIdx="4" presStyleCnt="6">
        <dgm:presLayoutVars>
          <dgm:bulletEnabled val="1"/>
        </dgm:presLayoutVars>
      </dgm:prSet>
      <dgm:spPr/>
    </dgm:pt>
    <dgm:pt modelId="{0DD7AAFB-7550-4C95-8FA0-C52A95554478}" type="pres">
      <dgm:prSet presAssocID="{B89A69A2-633F-4FF3-A2B2-68191FECB162}" presName="spaceBetweenRectangles" presStyleCnt="0"/>
      <dgm:spPr/>
    </dgm:pt>
    <dgm:pt modelId="{FC0E06E0-A04C-4579-93C3-3EFCF3F7A078}" type="pres">
      <dgm:prSet presAssocID="{F59C6655-A9CE-4538-A0F2-0CC3A7ECD606}" presName="parentLin" presStyleCnt="0"/>
      <dgm:spPr/>
    </dgm:pt>
    <dgm:pt modelId="{E618C43B-5848-4910-932D-7C7FE0D3B6B8}" type="pres">
      <dgm:prSet presAssocID="{F59C6655-A9CE-4538-A0F2-0CC3A7ECD60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0517958-1A5D-4B34-B1D7-DF2ACE2E9F7A}" type="pres">
      <dgm:prSet presAssocID="{F59C6655-A9CE-4538-A0F2-0CC3A7ECD606}" presName="parentText" presStyleLbl="node1" presStyleIdx="5" presStyleCnt="6" custScaleX="142857" custScaleY="277296" custLinFactNeighborX="26126" custLinFactNeighborY="-18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7598-4E74-4F31-8E04-0F6E898E3FD4}" type="pres">
      <dgm:prSet presAssocID="{F59C6655-A9CE-4538-A0F2-0CC3A7ECD606}" presName="negativeSpace" presStyleCnt="0"/>
      <dgm:spPr/>
    </dgm:pt>
    <dgm:pt modelId="{B64A6228-D4DA-4EEB-8376-2113F871B1BA}" type="pres">
      <dgm:prSet presAssocID="{F59C6655-A9CE-4538-A0F2-0CC3A7ECD60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BE340E5-A498-4F42-A139-AA38C6550940}" srcId="{A59AD845-333D-49BD-A76B-A8B7499E5D97}" destId="{2ACFBF14-002F-4061-BDC5-C8C64A451919}" srcOrd="1" destOrd="0" parTransId="{C783C08E-9065-4F51-A3AF-561C7F932BE8}" sibTransId="{9BD53C44-7361-40CF-A2E1-B76146B47AB8}"/>
    <dgm:cxn modelId="{17D9BDB9-F937-479C-84BF-61AAA70E5B2A}" srcId="{A59AD845-333D-49BD-A76B-A8B7499E5D97}" destId="{65C57892-83D5-40ED-AC4D-D6E2371C3677}" srcOrd="4" destOrd="0" parTransId="{83853897-77A0-4C44-8F6C-B4DB352DBF51}" sibTransId="{B89A69A2-633F-4FF3-A2B2-68191FECB162}"/>
    <dgm:cxn modelId="{CF2611A8-9C52-44F6-BBC3-58116293B32C}" type="presOf" srcId="{2ACFBF14-002F-4061-BDC5-C8C64A451919}" destId="{05FEB187-6D77-4A3A-829E-659493216C5A}" srcOrd="0" destOrd="0" presId="urn:microsoft.com/office/officeart/2005/8/layout/list1"/>
    <dgm:cxn modelId="{21BADC38-6B29-4072-9A70-9F1826AB7A46}" type="presOf" srcId="{65C57892-83D5-40ED-AC4D-D6E2371C3677}" destId="{92BD7369-71C5-4FC7-B29C-E42E14BD160B}" srcOrd="0" destOrd="0" presId="urn:microsoft.com/office/officeart/2005/8/layout/list1"/>
    <dgm:cxn modelId="{AB4523B7-98EA-48ED-BF36-E759B6107214}" srcId="{A59AD845-333D-49BD-A76B-A8B7499E5D97}" destId="{F59C6655-A9CE-4538-A0F2-0CC3A7ECD606}" srcOrd="5" destOrd="0" parTransId="{311268B3-ECDB-4551-8776-0A0E7AF3BB50}" sibTransId="{16D3065A-56C7-4C14-9175-2FC654C694DA}"/>
    <dgm:cxn modelId="{F9F2B343-9805-4EF9-9FFB-76FF62F32E56}" type="presOf" srcId="{E865002A-9584-4F5E-9D39-6B78A472CE80}" destId="{ED1BDA0F-0B65-4C26-BA69-B0D13797A287}" srcOrd="0" destOrd="0" presId="urn:microsoft.com/office/officeart/2005/8/layout/list1"/>
    <dgm:cxn modelId="{D59A5FD3-B6C6-4789-9281-243959314583}" srcId="{A59AD845-333D-49BD-A76B-A8B7499E5D97}" destId="{E865002A-9584-4F5E-9D39-6B78A472CE80}" srcOrd="3" destOrd="0" parTransId="{88C34275-9853-4D95-8E88-6C7B802847EF}" sibTransId="{9099617B-3492-4C3D-AD22-C76340ED3BA8}"/>
    <dgm:cxn modelId="{F6F07DA5-8D8C-4977-B0B6-AA8E28D2C68C}" type="presOf" srcId="{F59C6655-A9CE-4538-A0F2-0CC3A7ECD606}" destId="{00517958-1A5D-4B34-B1D7-DF2ACE2E9F7A}" srcOrd="1" destOrd="0" presId="urn:microsoft.com/office/officeart/2005/8/layout/list1"/>
    <dgm:cxn modelId="{9C5F38D9-9F2A-4315-B3E3-7264FD649A3B}" type="presOf" srcId="{6ECD4C15-9E6C-4A89-9C81-9BD419FF54BA}" destId="{7CA4B908-05EC-4CE6-BC00-EDB5B269A1FD}" srcOrd="0" destOrd="0" presId="urn:microsoft.com/office/officeart/2005/8/layout/list1"/>
    <dgm:cxn modelId="{0250BE51-9C9D-420F-963D-8F7814A1A65D}" type="presOf" srcId="{CA8F28C7-7238-4D7E-BDA0-444E23FF8A87}" destId="{F75C277C-0F94-4BB5-9A74-245944E92BAD}" srcOrd="0" destOrd="0" presId="urn:microsoft.com/office/officeart/2005/8/layout/list1"/>
    <dgm:cxn modelId="{09CDFEF7-61A8-4740-8A9B-3760D1BAAC46}" type="presOf" srcId="{CA8F28C7-7238-4D7E-BDA0-444E23FF8A87}" destId="{5EBAC86A-A6D3-4634-9464-28871B5DF753}" srcOrd="1" destOrd="0" presId="urn:microsoft.com/office/officeart/2005/8/layout/list1"/>
    <dgm:cxn modelId="{289F40F0-BDB2-4694-9749-0258AC36787A}" type="presOf" srcId="{A59AD845-333D-49BD-A76B-A8B7499E5D97}" destId="{F7AC259B-D98C-4F17-A688-46AAB033B3EC}" srcOrd="0" destOrd="0" presId="urn:microsoft.com/office/officeart/2005/8/layout/list1"/>
    <dgm:cxn modelId="{F139640A-31A7-45AB-BDFD-4E53274CA8A3}" type="presOf" srcId="{F59C6655-A9CE-4538-A0F2-0CC3A7ECD606}" destId="{E618C43B-5848-4910-932D-7C7FE0D3B6B8}" srcOrd="0" destOrd="0" presId="urn:microsoft.com/office/officeart/2005/8/layout/list1"/>
    <dgm:cxn modelId="{B265F7D4-DE1B-4863-9B29-9D3C5E89333D}" srcId="{A59AD845-333D-49BD-A76B-A8B7499E5D97}" destId="{CA8F28C7-7238-4D7E-BDA0-444E23FF8A87}" srcOrd="0" destOrd="0" parTransId="{B918A95F-E83E-4246-B4A3-D39260C791D6}" sibTransId="{B66FB617-8864-4DC1-AF1E-B4AAC0EBF3C5}"/>
    <dgm:cxn modelId="{9AAA47A6-D877-41C1-97A1-84DB71E5B87C}" type="presOf" srcId="{2ACFBF14-002F-4061-BDC5-C8C64A451919}" destId="{A4FBA9C0-53D6-44D5-A9BC-C7AE3A0B6702}" srcOrd="1" destOrd="0" presId="urn:microsoft.com/office/officeart/2005/8/layout/list1"/>
    <dgm:cxn modelId="{3EC99BDF-4FAD-4CFB-9D41-225216FF5255}" type="presOf" srcId="{6ECD4C15-9E6C-4A89-9C81-9BD419FF54BA}" destId="{6D71F87A-F771-4485-AA93-392E7EC9413B}" srcOrd="1" destOrd="0" presId="urn:microsoft.com/office/officeart/2005/8/layout/list1"/>
    <dgm:cxn modelId="{3B5193E6-5F24-4A62-9FC2-8B1F400B1BB7}" type="presOf" srcId="{E865002A-9584-4F5E-9D39-6B78A472CE80}" destId="{9E2C5C1D-6441-4FAE-9381-D2996FDE23AE}" srcOrd="1" destOrd="0" presId="urn:microsoft.com/office/officeart/2005/8/layout/list1"/>
    <dgm:cxn modelId="{E6C0EE7C-ADCC-4063-A2BD-140A062A2E2D}" type="presOf" srcId="{65C57892-83D5-40ED-AC4D-D6E2371C3677}" destId="{D63A4512-7BA6-4A6E-B58D-9108EB979E51}" srcOrd="1" destOrd="0" presId="urn:microsoft.com/office/officeart/2005/8/layout/list1"/>
    <dgm:cxn modelId="{DD52877F-4FC0-483D-A72E-9C778802522E}" srcId="{A59AD845-333D-49BD-A76B-A8B7499E5D97}" destId="{6ECD4C15-9E6C-4A89-9C81-9BD419FF54BA}" srcOrd="2" destOrd="0" parTransId="{A2E6361F-451E-44D3-BFAA-7E6A1476BDFB}" sibTransId="{68E1AEFA-75B5-4859-B85D-E55ECAE2D61B}"/>
    <dgm:cxn modelId="{71826048-7C3D-4B36-ADF0-D199B6225D85}" type="presParOf" srcId="{F7AC259B-D98C-4F17-A688-46AAB033B3EC}" destId="{D4228C0F-4357-4902-B686-9755B36FB6BB}" srcOrd="0" destOrd="0" presId="urn:microsoft.com/office/officeart/2005/8/layout/list1"/>
    <dgm:cxn modelId="{2B347742-BE93-4993-AAB4-CA4F07C22023}" type="presParOf" srcId="{D4228C0F-4357-4902-B686-9755B36FB6BB}" destId="{F75C277C-0F94-4BB5-9A74-245944E92BAD}" srcOrd="0" destOrd="0" presId="urn:microsoft.com/office/officeart/2005/8/layout/list1"/>
    <dgm:cxn modelId="{0030E4C9-585F-4588-840E-3980EA36D0E0}" type="presParOf" srcId="{D4228C0F-4357-4902-B686-9755B36FB6BB}" destId="{5EBAC86A-A6D3-4634-9464-28871B5DF753}" srcOrd="1" destOrd="0" presId="urn:microsoft.com/office/officeart/2005/8/layout/list1"/>
    <dgm:cxn modelId="{35C738C0-A534-4885-B4CA-FF70CD78637B}" type="presParOf" srcId="{F7AC259B-D98C-4F17-A688-46AAB033B3EC}" destId="{F23BC230-9017-40F8-ADBF-595437878E36}" srcOrd="1" destOrd="0" presId="urn:microsoft.com/office/officeart/2005/8/layout/list1"/>
    <dgm:cxn modelId="{BA0D0DD2-5027-45C9-882B-D02BAB31570A}" type="presParOf" srcId="{F7AC259B-D98C-4F17-A688-46AAB033B3EC}" destId="{9D709341-E5C6-4A43-A17B-BEE1FEC488EB}" srcOrd="2" destOrd="0" presId="urn:microsoft.com/office/officeart/2005/8/layout/list1"/>
    <dgm:cxn modelId="{7C5A0333-968A-4D55-9D17-F05AE9107334}" type="presParOf" srcId="{F7AC259B-D98C-4F17-A688-46AAB033B3EC}" destId="{E51F608B-1559-4975-BAB1-49081D563B8E}" srcOrd="3" destOrd="0" presId="urn:microsoft.com/office/officeart/2005/8/layout/list1"/>
    <dgm:cxn modelId="{C17A5E05-F021-4167-910C-3BD7EFF31E88}" type="presParOf" srcId="{F7AC259B-D98C-4F17-A688-46AAB033B3EC}" destId="{16F509A8-EA08-4677-96D6-11DA7631F4FF}" srcOrd="4" destOrd="0" presId="urn:microsoft.com/office/officeart/2005/8/layout/list1"/>
    <dgm:cxn modelId="{DDC9BDDC-E239-4FAA-84E7-050B42F9D011}" type="presParOf" srcId="{16F509A8-EA08-4677-96D6-11DA7631F4FF}" destId="{05FEB187-6D77-4A3A-829E-659493216C5A}" srcOrd="0" destOrd="0" presId="urn:microsoft.com/office/officeart/2005/8/layout/list1"/>
    <dgm:cxn modelId="{CBD27018-710A-4683-A0BB-4B5E8E92C79D}" type="presParOf" srcId="{16F509A8-EA08-4677-96D6-11DA7631F4FF}" destId="{A4FBA9C0-53D6-44D5-A9BC-C7AE3A0B6702}" srcOrd="1" destOrd="0" presId="urn:microsoft.com/office/officeart/2005/8/layout/list1"/>
    <dgm:cxn modelId="{40B0C8C7-530C-4FDE-A9D2-E461C06115C6}" type="presParOf" srcId="{F7AC259B-D98C-4F17-A688-46AAB033B3EC}" destId="{4745E73C-BD53-4B8F-937C-0EF59990DFF3}" srcOrd="5" destOrd="0" presId="urn:microsoft.com/office/officeart/2005/8/layout/list1"/>
    <dgm:cxn modelId="{A50A325E-26FC-4166-BFFA-660AD9D3C13A}" type="presParOf" srcId="{F7AC259B-D98C-4F17-A688-46AAB033B3EC}" destId="{66C66DE7-FFB9-4007-9261-BFD5DEC5DAF5}" srcOrd="6" destOrd="0" presId="urn:microsoft.com/office/officeart/2005/8/layout/list1"/>
    <dgm:cxn modelId="{5B8912F6-91E1-418A-BEEB-5F0955DB9621}" type="presParOf" srcId="{F7AC259B-D98C-4F17-A688-46AAB033B3EC}" destId="{258E6BC5-6E53-40EA-BA8A-85DD0154F853}" srcOrd="7" destOrd="0" presId="urn:microsoft.com/office/officeart/2005/8/layout/list1"/>
    <dgm:cxn modelId="{380BC789-A8D1-4E31-B1B3-A88904826B0A}" type="presParOf" srcId="{F7AC259B-D98C-4F17-A688-46AAB033B3EC}" destId="{BEFFC467-B863-4FED-8EB5-04E48D573D73}" srcOrd="8" destOrd="0" presId="urn:microsoft.com/office/officeart/2005/8/layout/list1"/>
    <dgm:cxn modelId="{4DC8AFE7-1E34-4D8A-912C-6B7184DA9596}" type="presParOf" srcId="{BEFFC467-B863-4FED-8EB5-04E48D573D73}" destId="{7CA4B908-05EC-4CE6-BC00-EDB5B269A1FD}" srcOrd="0" destOrd="0" presId="urn:microsoft.com/office/officeart/2005/8/layout/list1"/>
    <dgm:cxn modelId="{10ED48D4-F491-4F71-87E8-DDA19C1E08C8}" type="presParOf" srcId="{BEFFC467-B863-4FED-8EB5-04E48D573D73}" destId="{6D71F87A-F771-4485-AA93-392E7EC9413B}" srcOrd="1" destOrd="0" presId="urn:microsoft.com/office/officeart/2005/8/layout/list1"/>
    <dgm:cxn modelId="{0012F751-8750-48B2-9761-E4FA747EE1B2}" type="presParOf" srcId="{F7AC259B-D98C-4F17-A688-46AAB033B3EC}" destId="{898EFF10-9670-475C-A0F8-5A2576795D87}" srcOrd="9" destOrd="0" presId="urn:microsoft.com/office/officeart/2005/8/layout/list1"/>
    <dgm:cxn modelId="{2A89C5CC-8930-40DA-BD22-8AF059BD00E3}" type="presParOf" srcId="{F7AC259B-D98C-4F17-A688-46AAB033B3EC}" destId="{4EC07428-D0FC-4AC1-810B-121F507715C8}" srcOrd="10" destOrd="0" presId="urn:microsoft.com/office/officeart/2005/8/layout/list1"/>
    <dgm:cxn modelId="{510DBDE5-4265-410A-8713-F768CEE3F955}" type="presParOf" srcId="{F7AC259B-D98C-4F17-A688-46AAB033B3EC}" destId="{F1C96482-8A9F-4C49-A8E9-F7CA60132B61}" srcOrd="11" destOrd="0" presId="urn:microsoft.com/office/officeart/2005/8/layout/list1"/>
    <dgm:cxn modelId="{0EFA00B8-F319-4400-98BB-0153026D81CC}" type="presParOf" srcId="{F7AC259B-D98C-4F17-A688-46AAB033B3EC}" destId="{C17A78DF-740A-4CB6-8C4A-9754E461CB60}" srcOrd="12" destOrd="0" presId="urn:microsoft.com/office/officeart/2005/8/layout/list1"/>
    <dgm:cxn modelId="{7E092828-CEC6-4C5F-BEE3-F1B9977D7C37}" type="presParOf" srcId="{C17A78DF-740A-4CB6-8C4A-9754E461CB60}" destId="{ED1BDA0F-0B65-4C26-BA69-B0D13797A287}" srcOrd="0" destOrd="0" presId="urn:microsoft.com/office/officeart/2005/8/layout/list1"/>
    <dgm:cxn modelId="{2CCDECF5-D74F-436F-8EBB-B762617FE02F}" type="presParOf" srcId="{C17A78DF-740A-4CB6-8C4A-9754E461CB60}" destId="{9E2C5C1D-6441-4FAE-9381-D2996FDE23AE}" srcOrd="1" destOrd="0" presId="urn:microsoft.com/office/officeart/2005/8/layout/list1"/>
    <dgm:cxn modelId="{C6894193-9C9E-4B9B-A913-2ACB4071BA54}" type="presParOf" srcId="{F7AC259B-D98C-4F17-A688-46AAB033B3EC}" destId="{B6C41C5C-88BF-4D5E-B60C-B35882E123FD}" srcOrd="13" destOrd="0" presId="urn:microsoft.com/office/officeart/2005/8/layout/list1"/>
    <dgm:cxn modelId="{20ED4E04-34D0-428F-A270-BAA00F47C78A}" type="presParOf" srcId="{F7AC259B-D98C-4F17-A688-46AAB033B3EC}" destId="{2DF67F23-5566-476E-8608-802298C19CB5}" srcOrd="14" destOrd="0" presId="urn:microsoft.com/office/officeart/2005/8/layout/list1"/>
    <dgm:cxn modelId="{12035791-4D0A-4F71-B33B-A22D0B9FB8AE}" type="presParOf" srcId="{F7AC259B-D98C-4F17-A688-46AAB033B3EC}" destId="{6A7EB3AB-2E97-49FB-81E5-531036192900}" srcOrd="15" destOrd="0" presId="urn:microsoft.com/office/officeart/2005/8/layout/list1"/>
    <dgm:cxn modelId="{EBDBCA37-0697-446A-B083-71E3EBB694DE}" type="presParOf" srcId="{F7AC259B-D98C-4F17-A688-46AAB033B3EC}" destId="{18F4A7B3-01F8-4D97-9088-7BB7B13E0FE1}" srcOrd="16" destOrd="0" presId="urn:microsoft.com/office/officeart/2005/8/layout/list1"/>
    <dgm:cxn modelId="{BDA544BB-14AA-438C-B493-95B38D26ED13}" type="presParOf" srcId="{18F4A7B3-01F8-4D97-9088-7BB7B13E0FE1}" destId="{92BD7369-71C5-4FC7-B29C-E42E14BD160B}" srcOrd="0" destOrd="0" presId="urn:microsoft.com/office/officeart/2005/8/layout/list1"/>
    <dgm:cxn modelId="{BE9D562D-DDC0-48D8-A3BE-8D840E05C8CA}" type="presParOf" srcId="{18F4A7B3-01F8-4D97-9088-7BB7B13E0FE1}" destId="{D63A4512-7BA6-4A6E-B58D-9108EB979E51}" srcOrd="1" destOrd="0" presId="urn:microsoft.com/office/officeart/2005/8/layout/list1"/>
    <dgm:cxn modelId="{ACFC22BB-885B-4E14-8FEB-47A797036D01}" type="presParOf" srcId="{F7AC259B-D98C-4F17-A688-46AAB033B3EC}" destId="{5C3B5BA9-8641-406E-94C4-758E3207AFB3}" srcOrd="17" destOrd="0" presId="urn:microsoft.com/office/officeart/2005/8/layout/list1"/>
    <dgm:cxn modelId="{921B537A-F5AB-40C1-BCA0-FAA01BDF3930}" type="presParOf" srcId="{F7AC259B-D98C-4F17-A688-46AAB033B3EC}" destId="{658C7C52-E997-41DA-9275-C3ADB587FFF5}" srcOrd="18" destOrd="0" presId="urn:microsoft.com/office/officeart/2005/8/layout/list1"/>
    <dgm:cxn modelId="{A44E2E48-BC03-4037-8625-6084A6A5C3E9}" type="presParOf" srcId="{F7AC259B-D98C-4F17-A688-46AAB033B3EC}" destId="{0DD7AAFB-7550-4C95-8FA0-C52A95554478}" srcOrd="19" destOrd="0" presId="urn:microsoft.com/office/officeart/2005/8/layout/list1"/>
    <dgm:cxn modelId="{7882BD9B-3E99-4062-BF23-FB70A6B26791}" type="presParOf" srcId="{F7AC259B-D98C-4F17-A688-46AAB033B3EC}" destId="{FC0E06E0-A04C-4579-93C3-3EFCF3F7A078}" srcOrd="20" destOrd="0" presId="urn:microsoft.com/office/officeart/2005/8/layout/list1"/>
    <dgm:cxn modelId="{459C643A-A1E1-4DF2-A91B-82BEDF88C55A}" type="presParOf" srcId="{FC0E06E0-A04C-4579-93C3-3EFCF3F7A078}" destId="{E618C43B-5848-4910-932D-7C7FE0D3B6B8}" srcOrd="0" destOrd="0" presId="urn:microsoft.com/office/officeart/2005/8/layout/list1"/>
    <dgm:cxn modelId="{BE50D19D-3F05-45B0-BE87-A6D21E5D32D2}" type="presParOf" srcId="{FC0E06E0-A04C-4579-93C3-3EFCF3F7A078}" destId="{00517958-1A5D-4B34-B1D7-DF2ACE2E9F7A}" srcOrd="1" destOrd="0" presId="urn:microsoft.com/office/officeart/2005/8/layout/list1"/>
    <dgm:cxn modelId="{D5EC0664-D2A2-4CB2-A6B5-30F2CC7116E1}" type="presParOf" srcId="{F7AC259B-D98C-4F17-A688-46AAB033B3EC}" destId="{36E17598-4E74-4F31-8E04-0F6E898E3FD4}" srcOrd="21" destOrd="0" presId="urn:microsoft.com/office/officeart/2005/8/layout/list1"/>
    <dgm:cxn modelId="{EB80BD7E-787E-48DF-82DA-CD441636B825}" type="presParOf" srcId="{F7AC259B-D98C-4F17-A688-46AAB033B3EC}" destId="{B64A6228-D4DA-4EEB-8376-2113F871B1BA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A744-0282-499E-B80D-D1835485A09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412A-887C-45D5-A5AD-73C16DCE1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412A-887C-45D5-A5AD-73C16DCE1E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412A-887C-45D5-A5AD-73C16DCE1E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43A4-C178-4E23-8E02-DC7F721632F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BFE9-ACA5-42A4-932D-A681747BA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0005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ТИКО конструктор как эффективное средство при обучении детей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нарушением речи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Pictures\кар тико\bf613c22559e084a929b63b9b0c6ec1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786322"/>
            <a:ext cx="1589497" cy="1467227"/>
          </a:xfrm>
          <a:prstGeom prst="rect">
            <a:avLst/>
          </a:prstGeom>
          <a:noFill/>
        </p:spPr>
      </p:pic>
      <p:pic>
        <p:nvPicPr>
          <p:cNvPr id="7" name="Picture 4" descr="C:\Users\User\Pictures\кар тико\1fe28e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3333"/>
              </a:clrFrom>
              <a:clrTo>
                <a:srgbClr val="FF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42719" flipV="1">
            <a:off x="1056265" y="4583967"/>
            <a:ext cx="2423645" cy="167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Pictures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186766" cy="9287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От 6 лет до 7 лет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  области   речевого   развития   основными  задачами  образовательной   деятельности  являются: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357298"/>
          <a:ext cx="835824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153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User\Pictures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Светлана\Desktop\700-n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3714776" cy="3714776"/>
          </a:xfrm>
          <a:prstGeom prst="rect">
            <a:avLst/>
          </a:prstGeom>
          <a:noFill/>
        </p:spPr>
      </p:pic>
      <p:pic>
        <p:nvPicPr>
          <p:cNvPr id="8" name="Picture 3" descr="C:\Users\Светлана\Desktop\64819437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0"/>
            <a:ext cx="4822063" cy="3214710"/>
          </a:xfrm>
          <a:prstGeom prst="rect">
            <a:avLst/>
          </a:prstGeom>
          <a:noFill/>
        </p:spPr>
      </p:pic>
      <p:pic>
        <p:nvPicPr>
          <p:cNvPr id="13" name="Picture 2" descr="C:\Users\Светлана\Desktop\img4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CB"/>
              </a:clrFrom>
              <a:clrTo>
                <a:srgbClr val="FFFECB">
                  <a:alpha val="0"/>
                </a:srgbClr>
              </a:clrTo>
            </a:clrChange>
          </a:blip>
          <a:srcRect t="25410"/>
          <a:stretch>
            <a:fillRect/>
          </a:stretch>
        </p:blipFill>
        <p:spPr bwMode="auto">
          <a:xfrm>
            <a:off x="2857488" y="3857628"/>
            <a:ext cx="527113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Pictures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Р РЋР Р†Р ВµРЎвЂљР В»Р В°Р Р…Р В°\Desktop\IMG20230926105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0417" r="5805"/>
          <a:stretch>
            <a:fillRect/>
          </a:stretch>
        </p:blipFill>
        <p:spPr bwMode="auto">
          <a:xfrm>
            <a:off x="571472" y="3714752"/>
            <a:ext cx="2091400" cy="26561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Светлана\Desktop\фот о с телефона 23\20221010_114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996" r="24854" b="6885"/>
          <a:stretch>
            <a:fillRect/>
          </a:stretch>
        </p:blipFill>
        <p:spPr bwMode="auto">
          <a:xfrm rot="5400000">
            <a:off x="5995296" y="4220282"/>
            <a:ext cx="2225506" cy="250033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Светлана\Desktop\фот о с телефона 23\20221010_111253.jpg"/>
          <p:cNvPicPr>
            <a:picLocks noChangeAspect="1" noChangeArrowheads="1"/>
          </p:cNvPicPr>
          <p:nvPr/>
        </p:nvPicPr>
        <p:blipFill>
          <a:blip r:embed="rId5" cstate="print"/>
          <a:srcRect l="18645" r="22757"/>
          <a:stretch>
            <a:fillRect/>
          </a:stretch>
        </p:blipFill>
        <p:spPr bwMode="auto">
          <a:xfrm rot="5400000">
            <a:off x="270549" y="586651"/>
            <a:ext cx="2602110" cy="27146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357686" y="357166"/>
            <a:ext cx="3857652" cy="21724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714620"/>
            <a:ext cx="103793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786058"/>
            <a:ext cx="1000132" cy="135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14620"/>
            <a:ext cx="1000132" cy="13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714620"/>
            <a:ext cx="1085509" cy="14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C:\Users\Светлана\Desktop\93ab270db15f11ea8282708bcda12069_91734a44678911eb8287708bcda1206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4214818"/>
            <a:ext cx="1785950" cy="244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Pictures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4" descr="C:\Users\Светлана\Desktop\фот о с телефона 23\20221011_082042.jpg"/>
          <p:cNvPicPr>
            <a:picLocks noChangeAspect="1" noChangeArrowheads="1"/>
          </p:cNvPicPr>
          <p:nvPr/>
        </p:nvPicPr>
        <p:blipFill>
          <a:blip r:embed="rId3" cstate="print"/>
          <a:srcRect l="18645" r="22757"/>
          <a:stretch>
            <a:fillRect/>
          </a:stretch>
        </p:blipFill>
        <p:spPr bwMode="auto">
          <a:xfrm rot="5400000">
            <a:off x="-52962" y="481566"/>
            <a:ext cx="2643205" cy="25372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Светлана\Desktop\фот о с телефона 23\20221011_104933.jpg"/>
          <p:cNvPicPr>
            <a:picLocks noChangeAspect="1" noChangeArrowheads="1"/>
          </p:cNvPicPr>
          <p:nvPr/>
        </p:nvPicPr>
        <p:blipFill>
          <a:blip r:embed="rId4" cstate="print"/>
          <a:srcRect l="15346" t="11044" r="22713"/>
          <a:stretch>
            <a:fillRect/>
          </a:stretch>
        </p:blipFill>
        <p:spPr bwMode="auto">
          <a:xfrm rot="5400000">
            <a:off x="5716064" y="498986"/>
            <a:ext cx="2962948" cy="239355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Светлана\Desktop\фот о с телефона 23\20221006_112841.jpg"/>
          <p:cNvPicPr>
            <a:picLocks noChangeAspect="1" noChangeArrowheads="1"/>
          </p:cNvPicPr>
          <p:nvPr/>
        </p:nvPicPr>
        <p:blipFill>
          <a:blip r:embed="rId5" cstate="print"/>
          <a:srcRect l="20094"/>
          <a:stretch>
            <a:fillRect/>
          </a:stretch>
        </p:blipFill>
        <p:spPr bwMode="auto">
          <a:xfrm rot="5400000">
            <a:off x="6106582" y="3894682"/>
            <a:ext cx="3145941" cy="2214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 l="10948" r="6935"/>
          <a:stretch>
            <a:fillRect/>
          </a:stretch>
        </p:blipFill>
        <p:spPr bwMode="auto">
          <a:xfrm>
            <a:off x="1500166" y="4714884"/>
            <a:ext cx="1993485" cy="18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Users\User\Desktop\фото тико\20180410_104855.jpg"/>
          <p:cNvPicPr>
            <a:picLocks noChangeAspect="1" noChangeArrowheads="1"/>
          </p:cNvPicPr>
          <p:nvPr/>
        </p:nvPicPr>
        <p:blipFill>
          <a:blip r:embed="rId7" cstate="print"/>
          <a:srcRect l="3957" t="8138" r="5838"/>
          <a:stretch>
            <a:fillRect/>
          </a:stretch>
        </p:blipFill>
        <p:spPr bwMode="auto">
          <a:xfrm rot="5400000">
            <a:off x="3270870" y="515289"/>
            <a:ext cx="1943574" cy="148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:\Users\User\Desktop\фото тико\20180116_082849.jpg"/>
          <p:cNvPicPr>
            <a:picLocks noChangeAspect="1" noChangeArrowheads="1"/>
          </p:cNvPicPr>
          <p:nvPr/>
        </p:nvPicPr>
        <p:blipFill>
          <a:blip r:embed="rId8" cstate="print"/>
          <a:srcRect l="8841" r="6286" b="21217"/>
          <a:stretch>
            <a:fillRect/>
          </a:stretch>
        </p:blipFill>
        <p:spPr bwMode="auto">
          <a:xfrm rot="5400000">
            <a:off x="-174139" y="3460263"/>
            <a:ext cx="1857389" cy="150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257174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4714884"/>
            <a:ext cx="2537497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Pictures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Светлана\Desktop\Л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232049" cy="4525963"/>
          </a:xfrm>
          <a:prstGeom prst="rect">
            <a:avLst/>
          </a:prstGeom>
          <a:noFill/>
        </p:spPr>
      </p:pic>
      <p:pic>
        <p:nvPicPr>
          <p:cNvPr id="14" name="Picture 2" descr="C:\Users\Светлана\Desktop\Л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64" y="285728"/>
            <a:ext cx="3213933" cy="4500594"/>
          </a:xfrm>
          <a:prstGeom prst="rect">
            <a:avLst/>
          </a:prstGeom>
          <a:noFill/>
        </p:spPr>
      </p:pic>
      <p:pic>
        <p:nvPicPr>
          <p:cNvPr id="15" name="Picture 3" descr="C:\Users\Светлана\Desktop\648194375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4038600" cy="2691727"/>
          </a:xfrm>
          <a:prstGeom prst="rect">
            <a:avLst/>
          </a:prstGeom>
          <a:noFill/>
        </p:spPr>
      </p:pic>
      <p:pic>
        <p:nvPicPr>
          <p:cNvPr id="19" name="Picture 3" descr="C:\Users\Светлана\Desktop\648194375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946" y="4081466"/>
            <a:ext cx="4038600" cy="269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Pictures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00570"/>
            <a:ext cx="3714776" cy="208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10721" r="16176"/>
          <a:stretch>
            <a:fillRect/>
          </a:stretch>
        </p:blipFill>
        <p:spPr bwMode="auto">
          <a:xfrm rot="5400000">
            <a:off x="504088" y="2782004"/>
            <a:ext cx="1992154" cy="17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Р РЋР Р†Р ВµРЎвЂљР В»Р В°Р Р…Р В°\Desktop\IMG20230307090122.jpg"/>
          <p:cNvPicPr>
            <a:picLocks noChangeAspect="1" noChangeArrowheads="1"/>
          </p:cNvPicPr>
          <p:nvPr/>
        </p:nvPicPr>
        <p:blipFill>
          <a:blip r:embed="rId6" cstate="print"/>
          <a:srcRect l="1272" t="18309" r="1596" b="28656"/>
          <a:stretch>
            <a:fillRect/>
          </a:stretch>
        </p:blipFill>
        <p:spPr bwMode="auto">
          <a:xfrm>
            <a:off x="500034" y="357166"/>
            <a:ext cx="2747585" cy="20002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Р РЋР Р†Р ВµРЎвЂљР В»Р В°Р Р…Р В°\Desktop\IMG20230307090749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357298"/>
            <a:ext cx="178595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 l="5263" r="4595"/>
          <a:stretch>
            <a:fillRect/>
          </a:stretch>
        </p:blipFill>
        <p:spPr bwMode="auto">
          <a:xfrm>
            <a:off x="5357818" y="3714752"/>
            <a:ext cx="3429024" cy="21397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Светлана\Desktop\Новая папка\20190318_113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5572132" y="285728"/>
            <a:ext cx="3357586" cy="194801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Pictures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43852" cy="179864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пасибо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44</Words>
  <Application>Microsoft Office PowerPoint</Application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ТИКО конструктор как эффективное средство при обучении детей  с нарушением речи</vt:lpstr>
      <vt:lpstr>От 6 лет до 7 лет В   области   речевого   развития   основными  задачами  образовательной   деятельности  являются:  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проект:  «Умный ТИКО дом» для детей старшего дошкольного возраста  На 2020-2021 учебный год</dc:title>
  <dc:creator>ДЕТСКИЙ САД</dc:creator>
  <cp:lastModifiedBy>Светлана</cp:lastModifiedBy>
  <cp:revision>42</cp:revision>
  <dcterms:created xsi:type="dcterms:W3CDTF">2021-05-31T04:39:31Z</dcterms:created>
  <dcterms:modified xsi:type="dcterms:W3CDTF">2023-11-12T11:48:11Z</dcterms:modified>
</cp:coreProperties>
</file>