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78" r:id="rId5"/>
    <p:sldId id="258" r:id="rId6"/>
    <p:sldId id="262" r:id="rId7"/>
    <p:sldId id="288" r:id="rId8"/>
    <p:sldId id="261" r:id="rId9"/>
    <p:sldId id="287" r:id="rId10"/>
    <p:sldId id="263" r:id="rId11"/>
    <p:sldId id="281" r:id="rId12"/>
    <p:sldId id="269" r:id="rId13"/>
    <p:sldId id="289" r:id="rId14"/>
    <p:sldId id="273" r:id="rId15"/>
    <p:sldId id="277" r:id="rId16"/>
    <p:sldId id="272" r:id="rId17"/>
    <p:sldId id="28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F14F8D-0FAD-4CE0-B881-6AE5D0453D53}" v="190" dt="2020-06-30T09:10:57.1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BF14F8D-0FAD-4CE0-B881-6AE5D0453D53}"/>
    <pc:docChg chg="addSld modSld">
      <pc:chgData name="" userId="" providerId="" clId="Web-{0BF14F8D-0FAD-4CE0-B881-6AE5D0453D53}" dt="2020-06-30T09:10:57.152" v="187" actId="14100"/>
      <pc:docMkLst>
        <pc:docMk/>
      </pc:docMkLst>
      <pc:sldChg chg="modSp">
        <pc:chgData name="" userId="" providerId="" clId="Web-{0BF14F8D-0FAD-4CE0-B881-6AE5D0453D53}" dt="2020-06-30T08:56:29.211" v="32" actId="20577"/>
        <pc:sldMkLst>
          <pc:docMk/>
          <pc:sldMk cId="0" sldId="257"/>
        </pc:sldMkLst>
        <pc:spChg chg="mod">
          <ac:chgData name="" userId="" providerId="" clId="Web-{0BF14F8D-0FAD-4CE0-B881-6AE5D0453D53}" dt="2020-06-30T08:56:29.211" v="32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" userId="" providerId="" clId="Web-{0BF14F8D-0FAD-4CE0-B881-6AE5D0453D53}" dt="2020-06-30T08:55:36.992" v="6" actId="20577"/>
          <ac:spMkLst>
            <pc:docMk/>
            <pc:sldMk cId="0" sldId="257"/>
            <ac:spMk id="3" creationId="{00000000-0000-0000-0000-000000000000}"/>
          </ac:spMkLst>
        </pc:spChg>
      </pc:sldChg>
      <pc:sldChg chg="addSp delSp modSp">
        <pc:chgData name="" userId="" providerId="" clId="Web-{0BF14F8D-0FAD-4CE0-B881-6AE5D0453D53}" dt="2020-06-30T09:10:57.152" v="187" actId="14100"/>
        <pc:sldMkLst>
          <pc:docMk/>
          <pc:sldMk cId="0" sldId="258"/>
        </pc:sldMkLst>
        <pc:spChg chg="add mod">
          <ac:chgData name="" userId="" providerId="" clId="Web-{0BF14F8D-0FAD-4CE0-B881-6AE5D0453D53}" dt="2020-06-30T09:10:57.152" v="187" actId="14100"/>
          <ac:spMkLst>
            <pc:docMk/>
            <pc:sldMk cId="0" sldId="258"/>
            <ac:spMk id="3" creationId="{F5D2834C-C293-43EF-98AC-E516F32A1B7C}"/>
          </ac:spMkLst>
        </pc:spChg>
        <pc:spChg chg="del mod">
          <ac:chgData name="" userId="" providerId="" clId="Web-{0BF14F8D-0FAD-4CE0-B881-6AE5D0453D53}" dt="2020-06-30T09:04:13.197" v="123"/>
          <ac:spMkLst>
            <pc:docMk/>
            <pc:sldMk cId="0" sldId="258"/>
            <ac:spMk id="4" creationId="{00000000-0000-0000-0000-000000000000}"/>
          </ac:spMkLst>
        </pc:spChg>
        <pc:picChg chg="add mod">
          <ac:chgData name="" userId="" providerId="" clId="Web-{0BF14F8D-0FAD-4CE0-B881-6AE5D0453D53}" dt="2020-06-30T09:10:04.307" v="184" actId="1076"/>
          <ac:picMkLst>
            <pc:docMk/>
            <pc:sldMk cId="0" sldId="258"/>
            <ac:picMk id="5" creationId="{FC63ECC7-CECD-4CBE-9031-1553359CF1C0}"/>
          </ac:picMkLst>
        </pc:picChg>
        <pc:picChg chg="add mod">
          <ac:chgData name="" userId="" providerId="" clId="Web-{0BF14F8D-0FAD-4CE0-B881-6AE5D0453D53}" dt="2020-06-30T09:10:07.714" v="185" actId="14100"/>
          <ac:picMkLst>
            <pc:docMk/>
            <pc:sldMk cId="0" sldId="258"/>
            <ac:picMk id="6" creationId="{42C02131-FE5C-4CE6-A79F-7A679B4F6120}"/>
          </ac:picMkLst>
        </pc:picChg>
        <pc:picChg chg="add mod">
          <ac:chgData name="" userId="" providerId="" clId="Web-{0BF14F8D-0FAD-4CE0-B881-6AE5D0453D53}" dt="2020-06-30T09:10:11.479" v="186" actId="14100"/>
          <ac:picMkLst>
            <pc:docMk/>
            <pc:sldMk cId="0" sldId="258"/>
            <ac:picMk id="7" creationId="{F629B603-4B92-4C13-8A51-F19BF5A6CD0F}"/>
          </ac:picMkLst>
        </pc:picChg>
      </pc:sldChg>
      <pc:sldChg chg="modSp">
        <pc:chgData name="" userId="" providerId="" clId="Web-{0BF14F8D-0FAD-4CE0-B881-6AE5D0453D53}" dt="2020-06-30T09:03:02.118" v="118" actId="20577"/>
        <pc:sldMkLst>
          <pc:docMk/>
          <pc:sldMk cId="0" sldId="259"/>
        </pc:sldMkLst>
        <pc:spChg chg="mod">
          <ac:chgData name="" userId="" providerId="" clId="Web-{0BF14F8D-0FAD-4CE0-B881-6AE5D0453D53}" dt="2020-06-30T09:03:02.118" v="118" actId="20577"/>
          <ac:spMkLst>
            <pc:docMk/>
            <pc:sldMk cId="0" sldId="259"/>
            <ac:spMk id="2" creationId="{00000000-0000-0000-0000-000000000000}"/>
          </ac:spMkLst>
        </pc:spChg>
      </pc:sldChg>
      <pc:sldChg chg="modSp">
        <pc:chgData name="" userId="" providerId="" clId="Web-{0BF14F8D-0FAD-4CE0-B881-6AE5D0453D53}" dt="2020-06-30T09:02:43.900" v="116" actId="20577"/>
        <pc:sldMkLst>
          <pc:docMk/>
          <pc:sldMk cId="0" sldId="260"/>
        </pc:sldMkLst>
        <pc:spChg chg="mod">
          <ac:chgData name="" userId="" providerId="" clId="Web-{0BF14F8D-0FAD-4CE0-B881-6AE5D0453D53}" dt="2020-06-30T08:58:23.164" v="45" actId="14100"/>
          <ac:spMkLst>
            <pc:docMk/>
            <pc:sldMk cId="0" sldId="260"/>
            <ac:spMk id="3" creationId="{00000000-0000-0000-0000-000000000000}"/>
          </ac:spMkLst>
        </pc:spChg>
        <pc:spChg chg="mod">
          <ac:chgData name="" userId="" providerId="" clId="Web-{0BF14F8D-0FAD-4CE0-B881-6AE5D0453D53}" dt="2020-06-30T09:02:43.900" v="116" actId="20577"/>
          <ac:spMkLst>
            <pc:docMk/>
            <pc:sldMk cId="0" sldId="260"/>
            <ac:spMk id="7" creationId="{00000000-0000-0000-0000-000000000000}"/>
          </ac:spMkLst>
        </pc:spChg>
      </pc:sldChg>
      <pc:sldChg chg="modSp add replId">
        <pc:chgData name="" userId="" providerId="" clId="Web-{0BF14F8D-0FAD-4CE0-B881-6AE5D0453D53}" dt="2020-06-30T09:04:12.103" v="122" actId="20577"/>
        <pc:sldMkLst>
          <pc:docMk/>
          <pc:sldMk cId="2714138321" sldId="278"/>
        </pc:sldMkLst>
        <pc:spChg chg="mod">
          <ac:chgData name="" userId="" providerId="" clId="Web-{0BF14F8D-0FAD-4CE0-B881-6AE5D0453D53}" dt="2020-06-30T09:04:12.103" v="122" actId="20577"/>
          <ac:spMkLst>
            <pc:docMk/>
            <pc:sldMk cId="2714138321" sldId="278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16BCE-837B-41D1-878F-0B74C550F4F0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B9FC8-52DC-48AF-94FE-1BCE03DDD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B826C-0641-4844-908F-3658E4C643C1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84A3C-C5F1-4D90-ADCD-F25BC7B60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97F56-2CC9-4C70-B6E4-7CFD3D5281D3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73E12-04FB-4155-81B0-12EE1885C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15FD3-B5A6-4C72-B1BB-B756FD492FD1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6EBFC-62A4-4043-A081-6603441E1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C3A78-4948-4800-ABFF-A949CE302381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D0948-BE81-4FCF-BEDD-09BB38520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6E5A-51ED-4F04-B18F-14984554DFFE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2727F-4CDB-498F-B6CF-F9ECCDB24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4954B-9F91-4E88-8364-9700ACE81CB4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EC617-D19A-4FFA-BA29-E30F29F49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190FF-539F-4307-B37B-7A1C333E905A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E7953-3105-4E3A-9BD0-7961FDB4E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050D8-2681-4D20-B472-7B0C417442C6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7E523-5222-4EA0-AB3E-2E88C5748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23532-B9CA-4779-8AA0-6D1B374C4C51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D625C-5B75-4229-BDB0-804D33FC4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B8EEB-8308-4FF7-9CE7-5E77311A7778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B2964-F335-415E-872E-578EA171C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D50A38-36B4-40C6-9F81-71B3A8730448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66ABBA-A639-4D27-B108-8627506C7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272466" cy="1470025"/>
          </a:xfrm>
        </p:spPr>
        <p:txBody>
          <a:bodyPr/>
          <a:lstStyle/>
          <a:p>
            <a:r>
              <a:rPr lang="ru-RU" sz="2000" dirty="0">
                <a:cs typeface="Calibri"/>
              </a:rPr>
              <a:t>МКДОУ "Детский сад №23 "Теремок"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214554"/>
            <a:ext cx="6400800" cy="17526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воспитательно-образовательной работы по формированию навыков здорового образа жизни у дошкольников.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  <a:cs typeface="Calibri"/>
            </a:endParaRPr>
          </a:p>
          <a:p>
            <a:pPr algn="r"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/>
          <p:cNvSpPr txBox="1">
            <a:spLocks/>
          </p:cNvSpPr>
          <p:nvPr/>
        </p:nvSpPr>
        <p:spPr bwMode="auto">
          <a:xfrm>
            <a:off x="857224" y="357166"/>
            <a:ext cx="550072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b="1" noProof="0" dirty="0" smtClean="0">
                <a:latin typeface="Times New Roman" pitchFamily="18" charset="0"/>
                <a:cs typeface="Times New Roman" pitchFamily="18" charset="0"/>
              </a:rPr>
              <a:t>Двигательная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активность детей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прогулке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C:\Users\111\Desktop\буклет про ЗОЖ\IMG_20190221_110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285860"/>
            <a:ext cx="2992741" cy="3990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 descr="C:\Users\111\Desktop\буклет про ЗОЖ\IMG_20190221_110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114423"/>
            <a:ext cx="3000396" cy="4000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071678"/>
            <a:ext cx="3714776" cy="1357322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Тематические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походы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6" y="285728"/>
            <a:ext cx="3456384" cy="500066"/>
          </a:xfrm>
        </p:spPr>
        <p:txBody>
          <a:bodyPr/>
          <a:lstStyle/>
          <a:p>
            <a:r>
              <a:rPr lang="ru-RU" sz="2000" dirty="0" smtClean="0"/>
              <a:t>Дорожка здоровья</a:t>
            </a:r>
            <a:endParaRPr lang="ru-RU" sz="2000" dirty="0"/>
          </a:p>
        </p:txBody>
      </p:sp>
      <p:pic>
        <p:nvPicPr>
          <p:cNvPr id="5122" name="Picture 2" descr="C:\Users\111\Desktop\Мария Сергеевна\SAM_74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371477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Users\111\Desktop\буклет про ЗОЖ\DSCN7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214686"/>
            <a:ext cx="4719777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5472608" cy="1080119"/>
          </a:xfrm>
        </p:spPr>
        <p:txBody>
          <a:bodyPr/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Воспитание 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культурно-гигиенических навыков: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4352528" cy="2376264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 еды;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одевание, раздевание;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опрятность;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умение пользоваться носовым платком;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умывание.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111\Desktop\Мария Сергеевна\SAM_7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595954"/>
            <a:ext cx="3600400" cy="27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:\Users\111\Desktop\Мария Сергеевна\SAM_7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852936"/>
            <a:ext cx="3465711" cy="2599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Добрый доктор Айболит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садике за всем следит…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11\Desktop\Мария Сергеевна\SAM_7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2571768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C:\Users\111\Desktop\Мария Сергеевна\SAM_7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357298"/>
            <a:ext cx="2714644" cy="2035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111\Desktop\Мария Сергеевна\SAM_7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571744"/>
            <a:ext cx="2424101" cy="1818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111\Desktop\Мария Сергеевна\SAM_75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357694"/>
            <a:ext cx="2601116" cy="1950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 descr="C:\Users\111\Desktop\Мария Сергеевна\SAM_7503.JPG"/>
          <p:cNvPicPr>
            <a:picLocks noChangeAspect="1" noChangeArrowheads="1"/>
          </p:cNvPicPr>
          <p:nvPr/>
        </p:nvPicPr>
        <p:blipFill>
          <a:blip r:embed="rId6" cstate="print"/>
          <a:srcRect l="5347" r="3564"/>
          <a:stretch>
            <a:fillRect/>
          </a:stretch>
        </p:blipFill>
        <p:spPr bwMode="auto">
          <a:xfrm>
            <a:off x="5298645" y="4143380"/>
            <a:ext cx="2641808" cy="2175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Формирование начальных представлений о здоровом образе жизни.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14414" y="1500174"/>
            <a:ext cx="6643734" cy="4643470"/>
          </a:xfrm>
        </p:spPr>
        <p:txBody>
          <a:bodyPr/>
          <a:lstStyle/>
          <a:p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должны усвоить дети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здоровым – хорошо, а болеть – плохо;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любить физкультуру и спорт;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есть много фруктов;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мыть руки после загрязнения;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доброжелательным;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гулять нужно каждый день;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соблюдать режим дня;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вырабатывать навыки правильной осанки;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уметь рассказывать о здоровье, о факторах, разрушающих здоровье;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польза гигиены и режима для здоровья;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зависимость человека от правильного питания;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техника безопасности и правильного поведения на спортивном участке, в спортивном зале.</a:t>
            </a:r>
          </a:p>
          <a:p>
            <a:pPr>
              <a:buFont typeface="Wingdings" pitchFamily="2" charset="2"/>
              <a:buChar char="Ø"/>
            </a:pP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Результативность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14414" y="1214422"/>
            <a:ext cx="6400800" cy="4643470"/>
          </a:xfrm>
        </p:spPr>
        <p:txBody>
          <a:bodyPr/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имеют элементарные представления о здоровом образе жизни;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знают о факторах вреда и пользы для здоровья, и возможных причинах заболевания;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осознают  зависимость здоровья от некоторых проявлений образа жизни, состояния окружающей среды;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имеют основные представления о безопасной среде обитания;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называют основные правила личной гигиены, самостоятельно выполняют все гигиенические процедуры;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сформированы навыки культуры поведения за столом.</a:t>
            </a:r>
          </a:p>
          <a:p>
            <a:pPr marL="342900" indent="-342900" algn="just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rot="21400042">
            <a:off x="-5901" y="131412"/>
            <a:ext cx="9157838" cy="151753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СОВЕТЫ  РОДИТЕЛЯМ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111\Desktop\s1200.jpg"/>
          <p:cNvPicPr>
            <a:picLocks noChangeAspect="1" noChangeArrowheads="1"/>
          </p:cNvPicPr>
          <p:nvPr/>
        </p:nvPicPr>
        <p:blipFill>
          <a:blip r:embed="rId2" cstate="print"/>
          <a:srcRect t="24016" b="14961"/>
          <a:stretch>
            <a:fillRect/>
          </a:stretch>
        </p:blipFill>
        <p:spPr bwMode="auto">
          <a:xfrm>
            <a:off x="2339752" y="1484784"/>
            <a:ext cx="5904656" cy="4761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931224" cy="4608512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111\Desktop\буклет про ЗОЖ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488832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это не подарок, который человек получает один раз и на всю жизнь, а результат сознательного поведения каждого человека и всех в обществе.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500438"/>
            <a:ext cx="6400800" cy="1752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Здоровый образ жизни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образ жизни человека, направленный на профилактику болезней и укрепление здоровья.</a:t>
            </a:r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271684" y="214290"/>
            <a:ext cx="4014788" cy="912813"/>
          </a:xfrm>
        </p:spPr>
        <p:txBody>
          <a:bodyPr/>
          <a:lstStyle/>
          <a:p>
            <a:r>
              <a:rPr lang="ru-RU" sz="2800" b="1" i="1" dirty="0">
                <a:latin typeface="Times New Roman"/>
                <a:cs typeface="Times New Roman"/>
              </a:rPr>
              <a:t>ЗОЖ: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85863" y="870422"/>
            <a:ext cx="6657975" cy="5422899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cs typeface="Calibri"/>
              </a:rPr>
              <a:t> режим;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 закаливание;</a:t>
            </a:r>
            <a:endParaRPr lang="ru-RU" sz="1600" dirty="0">
              <a:solidFill>
                <a:schemeClr val="tx1"/>
              </a:solidFill>
              <a:cs typeface="Calibri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 утренняя гимнастика;</a:t>
            </a:r>
            <a:endParaRPr lang="ru-RU" sz="1600" dirty="0">
              <a:solidFill>
                <a:schemeClr val="tx1"/>
              </a:solidFill>
              <a:cs typeface="Calibri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 динамические паузы;</a:t>
            </a:r>
            <a:endParaRPr lang="ru-RU" sz="1600" dirty="0">
              <a:solidFill>
                <a:schemeClr val="tx1"/>
              </a:solidFill>
              <a:cs typeface="Calibri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 прогулки;</a:t>
            </a:r>
            <a:endParaRPr lang="ru-RU" sz="1600" dirty="0">
              <a:solidFill>
                <a:schemeClr val="tx1"/>
              </a:solidFill>
              <a:cs typeface="Calibri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 подвижные игры;</a:t>
            </a:r>
            <a:endParaRPr lang="ru-RU" sz="1600" dirty="0">
              <a:solidFill>
                <a:schemeClr val="tx1"/>
              </a:solidFill>
              <a:cs typeface="Calibri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 спортивные игры;</a:t>
            </a:r>
            <a:endParaRPr lang="ru-RU" sz="1600" dirty="0">
              <a:solidFill>
                <a:schemeClr val="tx1"/>
              </a:solidFill>
              <a:cs typeface="Calibri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 физкультурные занятия;</a:t>
            </a:r>
            <a:endParaRPr lang="ru-RU" sz="1600" dirty="0">
              <a:solidFill>
                <a:schemeClr val="tx1"/>
              </a:solidFill>
              <a:cs typeface="Calibri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 музыкально-ритмические занятия;</a:t>
            </a:r>
            <a:endParaRPr lang="ru-RU" sz="1600" dirty="0">
              <a:solidFill>
                <a:schemeClr val="tx1"/>
              </a:solidFill>
              <a:cs typeface="Calibri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 оздоровительный бег на прогулке;</a:t>
            </a:r>
            <a:endParaRPr lang="ru-RU" sz="1600" dirty="0">
              <a:solidFill>
                <a:schemeClr val="tx1"/>
              </a:solidFill>
              <a:cs typeface="Calibri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 пальчиковая гимнастика;</a:t>
            </a:r>
            <a:endParaRPr lang="ru-RU" sz="1600" dirty="0">
              <a:solidFill>
                <a:schemeClr val="tx1"/>
              </a:solidFill>
              <a:cs typeface="Calibri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 дыхательная гимнастика;</a:t>
            </a:r>
            <a:endParaRPr lang="ru-RU" sz="1600" dirty="0">
              <a:solidFill>
                <a:schemeClr val="tx1"/>
              </a:solidFill>
              <a:cs typeface="Calibri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 артикуляционная гимнастика;</a:t>
            </a:r>
            <a:endParaRPr lang="ru-RU" sz="1600" dirty="0">
              <a:solidFill>
                <a:schemeClr val="tx1"/>
              </a:solidFill>
              <a:cs typeface="Calibri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 сохранение стабильного психоэмоционального состояния;</a:t>
            </a:r>
            <a:endParaRPr lang="ru-RU" sz="1600" dirty="0">
              <a:solidFill>
                <a:schemeClr val="tx1"/>
              </a:solidFill>
              <a:cs typeface="Calibri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 создание условий для полноценного сна;</a:t>
            </a:r>
            <a:endParaRPr lang="ru-RU" sz="1600" dirty="0">
              <a:solidFill>
                <a:schemeClr val="tx1"/>
              </a:solidFill>
              <a:cs typeface="Calibri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cs typeface="Calibri"/>
              </a:rPr>
              <a:t> бодрящая гимнастика после дневного сна;</a:t>
            </a:r>
            <a:endParaRPr lang="ru-RU" sz="160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рациональное питание.</a:t>
            </a:r>
            <a:endParaRPr lang="ru-RU" sz="1600" dirty="0">
              <a:solidFill>
                <a:schemeClr val="tx1"/>
              </a:solidFill>
              <a:cs typeface="Calibri"/>
            </a:endParaRPr>
          </a:p>
          <a:p>
            <a:pPr algn="just">
              <a:buFont typeface="Wingdings" pitchFamily="2" charset="2"/>
              <a:buChar char="Ø"/>
            </a:pPr>
            <a:endParaRPr lang="ru-RU" sz="1800" dirty="0">
              <a:solidFill>
                <a:schemeClr val="tx1"/>
              </a:solidFill>
              <a:cs typeface="Calibri"/>
            </a:endParaRPr>
          </a:p>
          <a:p>
            <a:pPr algn="just"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  <a:cs typeface="Calibri"/>
            </a:endParaRPr>
          </a:p>
        </p:txBody>
      </p:sp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764704"/>
            <a:ext cx="7572324" cy="1944216"/>
          </a:xfrm>
        </p:spPr>
        <p:txBody>
          <a:bodyPr/>
          <a:lstStyle/>
          <a:p>
            <a:pPr algn="l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/>
                <a:cs typeface="Times New Roman"/>
              </a:rPr>
              <a:t> 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Рисунок 1" descr="SAM_4895.JPG"/>
          <p:cNvPicPr>
            <a:picLocks noChangeAspect="1"/>
          </p:cNvPicPr>
          <p:nvPr/>
        </p:nvPicPr>
        <p:blipFill>
          <a:blip r:embed="rId2" cstate="print"/>
          <a:srcRect l="7309" b="3250"/>
          <a:stretch>
            <a:fillRect/>
          </a:stretch>
        </p:blipFill>
        <p:spPr bwMode="auto">
          <a:xfrm>
            <a:off x="4892041" y="1196752"/>
            <a:ext cx="3312267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4" descr="P102036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99592" y="3429000"/>
            <a:ext cx="3744888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71600" y="1268760"/>
            <a:ext cx="4176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libri" pitchFamily="34" charset="0"/>
              </a:rPr>
              <a:t>Для занятий с детьми имеются: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libri" pitchFamily="34" charset="0"/>
              </a:rPr>
              <a:t> Спортивный комплекс «Гимнаст-3»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libri" pitchFamily="34" charset="0"/>
              </a:rPr>
              <a:t> Вестибулярный тренажер                     «Перекати-поле»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libri" pitchFamily="34" charset="0"/>
              </a:rPr>
              <a:t> Профилактические дорожки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libri" pitchFamily="34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libri" pitchFamily="34" charset="0"/>
              </a:rPr>
              <a:t>Массажеры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libri" pitchFamily="34" charset="0"/>
              </a:rPr>
              <a:t>Спортивные тренажеры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32656"/>
            <a:ext cx="6516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МКДОУ оборудованы спортивный и тренажерный зал</a:t>
            </a:r>
            <a:endParaRPr lang="ru-RU" sz="2400" dirty="0"/>
          </a:p>
        </p:txBody>
      </p:sp>
      <p:pic>
        <p:nvPicPr>
          <p:cNvPr id="8" name="Picture 9" descr="C:\Documents and Settings\Руфина\Рабочий стол\стенд в кабинете\ЛФК\PB230012.JPG"/>
          <p:cNvPicPr>
            <a:picLocks noChangeAspect="1" noChangeArrowheads="1"/>
          </p:cNvPicPr>
          <p:nvPr/>
        </p:nvPicPr>
        <p:blipFill>
          <a:blip r:embed="rId4" cstate="print"/>
          <a:srcRect l="4556" t="6018" r="9634" b="1389"/>
          <a:stretch>
            <a:fillRect/>
          </a:stretch>
        </p:blipFill>
        <p:spPr bwMode="auto">
          <a:xfrm>
            <a:off x="4860032" y="4149080"/>
            <a:ext cx="3332792" cy="2065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714138321"/>
      </p:ext>
    </p:extLst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5D2834C-C293-43EF-98AC-E516F32A1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20" y="274638"/>
            <a:ext cx="4277668" cy="2866330"/>
          </a:xfrm>
        </p:spPr>
        <p:txBody>
          <a:bodyPr/>
          <a:lstStyle/>
          <a:p>
            <a:r>
              <a:rPr lang="ru-RU" sz="2800" dirty="0">
                <a:cs typeface="Calibri"/>
              </a:rPr>
              <a:t>Использование нетрадиционного физкультурного оборудования в работе </a:t>
            </a:r>
            <a:r>
              <a:rPr lang="ru-RU" sz="2800" dirty="0" smtClean="0">
                <a:cs typeface="Calibri"/>
              </a:rPr>
              <a:t/>
            </a:r>
            <a:br>
              <a:rPr lang="ru-RU" sz="2800" dirty="0" smtClean="0">
                <a:cs typeface="Calibri"/>
              </a:rPr>
            </a:br>
            <a:r>
              <a:rPr lang="ru-RU" sz="2800" dirty="0" smtClean="0">
                <a:cs typeface="Calibri"/>
              </a:rPr>
              <a:t>с </a:t>
            </a:r>
            <a:r>
              <a:rPr lang="ru-RU" sz="2800" dirty="0">
                <a:cs typeface="Calibri"/>
              </a:rPr>
              <a:t>детьми</a:t>
            </a:r>
            <a:endParaRPr lang="ru-RU" sz="2800" dirty="0"/>
          </a:p>
        </p:txBody>
      </p:sp>
      <p:pic>
        <p:nvPicPr>
          <p:cNvPr id="5" name="Рисунок 5" descr="Изображение выглядит как стол, внутренний, торт, компьюте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C63ECC7-CECD-4CBE-9031-1553359CF1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140968"/>
            <a:ext cx="3957017" cy="309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42C02131-FE5C-4CE6-A79F-7A679B4F612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76672"/>
            <a:ext cx="309634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7" descr="Изображение выглядит как стол, внутренний, еда, деревян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629B603-4B92-4C13-8A51-F19BF5A6CD0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279"/>
          <a:stretch>
            <a:fillRect/>
          </a:stretch>
        </p:blipFill>
        <p:spPr>
          <a:xfrm>
            <a:off x="1001749" y="4005064"/>
            <a:ext cx="2941601" cy="2238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11\Desktop\Мария Сергеевна\SAM_4621.JPG"/>
          <p:cNvPicPr>
            <a:picLocks noChangeAspect="1" noChangeArrowheads="1"/>
          </p:cNvPicPr>
          <p:nvPr/>
        </p:nvPicPr>
        <p:blipFill>
          <a:blip r:embed="rId2" cstate="print"/>
          <a:srcRect l="5541"/>
          <a:stretch>
            <a:fillRect/>
          </a:stretch>
        </p:blipFill>
        <p:spPr bwMode="auto">
          <a:xfrm>
            <a:off x="1115616" y="980728"/>
            <a:ext cx="2992686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C:\Users\111\Desktop\буклет про ЗОЖ\DSCN6728.JPG"/>
          <p:cNvPicPr>
            <a:picLocks noChangeAspect="1" noChangeArrowheads="1"/>
          </p:cNvPicPr>
          <p:nvPr/>
        </p:nvPicPr>
        <p:blipFill>
          <a:blip r:embed="rId3" cstate="print"/>
          <a:srcRect t="1447"/>
          <a:stretch>
            <a:fillRect/>
          </a:stretch>
        </p:blipFill>
        <p:spPr bwMode="auto">
          <a:xfrm>
            <a:off x="4860032" y="3789040"/>
            <a:ext cx="3217272" cy="2378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111\Desktop\Мария Сергеевна\SAM_7425.JPG"/>
          <p:cNvPicPr>
            <a:picLocks noChangeAspect="1" noChangeArrowheads="1"/>
          </p:cNvPicPr>
          <p:nvPr/>
        </p:nvPicPr>
        <p:blipFill>
          <a:blip r:embed="rId4" cstate="print"/>
          <a:srcRect t="2527"/>
          <a:stretch>
            <a:fillRect/>
          </a:stretch>
        </p:blipFill>
        <p:spPr bwMode="auto">
          <a:xfrm>
            <a:off x="1187624" y="3717032"/>
            <a:ext cx="3396764" cy="2483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4211960" y="306896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СВЕЖЕМ ВОЗДУХЕ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idx="1"/>
          </p:nvPr>
        </p:nvSpPr>
        <p:spPr>
          <a:xfrm>
            <a:off x="971600" y="260648"/>
            <a:ext cx="5184576" cy="64807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УТРЕННЯЯ ГИМНАСТИКА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111\Desktop\буклет про ЗОЖ\DSCN67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052736"/>
            <a:ext cx="2627784" cy="1970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Documents and Settings\Руфина\Рабочий стол\Логопед\P1080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1" y="785794"/>
            <a:ext cx="2953297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4"/>
          <p:cNvSpPr txBox="1">
            <a:spLocks/>
          </p:cNvSpPr>
          <p:nvPr/>
        </p:nvSpPr>
        <p:spPr bwMode="auto">
          <a:xfrm>
            <a:off x="714348" y="357166"/>
            <a:ext cx="32861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Артикуляционная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гимнастика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2" descr="C:\Users\111\Desktop\буклет про ЗОЖ\IMG_20190802_092814.jpg"/>
          <p:cNvPicPr>
            <a:picLocks noChangeAspect="1" noChangeArrowheads="1"/>
          </p:cNvPicPr>
          <p:nvPr/>
        </p:nvPicPr>
        <p:blipFill>
          <a:blip r:embed="rId3" cstate="print"/>
          <a:srcRect t="6254" b="7817"/>
          <a:stretch>
            <a:fillRect/>
          </a:stretch>
        </p:blipFill>
        <p:spPr bwMode="auto">
          <a:xfrm>
            <a:off x="4720670" y="785794"/>
            <a:ext cx="3486798" cy="2357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4572000" y="428604"/>
            <a:ext cx="3643338" cy="3544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Музыкально-ритмическое занятия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28794" y="3286124"/>
            <a:ext cx="4429156" cy="642942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Игровой массаж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Users\111\Desktop\Мария Сергеевна\SAM_75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000504"/>
            <a:ext cx="3023256" cy="2222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 descr="C:\Users\111\Desktop\буклет про ЗОЖ\IMG_77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1061" y="3929066"/>
            <a:ext cx="4020665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00298" y="2348880"/>
            <a:ext cx="4186238" cy="1151558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4"/>
          <p:cNvSpPr txBox="1">
            <a:spLocks/>
          </p:cNvSpPr>
          <p:nvPr/>
        </p:nvSpPr>
        <p:spPr bwMode="auto">
          <a:xfrm>
            <a:off x="683568" y="332656"/>
            <a:ext cx="39604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Физкультурные занятия</a:t>
            </a:r>
          </a:p>
        </p:txBody>
      </p:sp>
      <p:pic>
        <p:nvPicPr>
          <p:cNvPr id="2050" name="Picture 2" descr="C:\Users\111\Desktop\Мария Сергеевна\SAM_7432.JPG"/>
          <p:cNvPicPr>
            <a:picLocks noChangeAspect="1" noChangeArrowheads="1"/>
          </p:cNvPicPr>
          <p:nvPr/>
        </p:nvPicPr>
        <p:blipFill>
          <a:blip r:embed="rId2" cstate="print"/>
          <a:srcRect l="12978" t="194"/>
          <a:stretch>
            <a:fillRect/>
          </a:stretch>
        </p:blipFill>
        <p:spPr bwMode="auto">
          <a:xfrm>
            <a:off x="971599" y="1052736"/>
            <a:ext cx="3068705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111\Desktop\буклет про ЗОЖ\IMG_78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0688"/>
            <a:ext cx="3888433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2" descr="C:\Users\111\Desktop\буклет про ЗОЖ\DSCN72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1" y="3789040"/>
            <a:ext cx="3265355" cy="2449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3" descr="C:\Users\111\Desktop\буклет про ЗОЖ\DSC007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26197"/>
            <a:ext cx="3597482" cy="2711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Текст 13"/>
          <p:cNvSpPr txBox="1">
            <a:spLocks/>
          </p:cNvSpPr>
          <p:nvPr/>
        </p:nvSpPr>
        <p:spPr>
          <a:xfrm>
            <a:off x="6442463" y="5877272"/>
            <a:ext cx="2701537" cy="5040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Степ - аэробика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11\Desktop\Мария Сергеевна\SAM_5725.JPG"/>
          <p:cNvPicPr>
            <a:picLocks noChangeAspect="1" noChangeArrowheads="1"/>
          </p:cNvPicPr>
          <p:nvPr/>
        </p:nvPicPr>
        <p:blipFill>
          <a:blip r:embed="rId2" cstate="print"/>
          <a:srcRect t="2916" r="14436"/>
          <a:stretch>
            <a:fillRect/>
          </a:stretch>
        </p:blipFill>
        <p:spPr bwMode="auto">
          <a:xfrm>
            <a:off x="835916" y="3400541"/>
            <a:ext cx="3307456" cy="2814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C:\Users\111\Desktop\Мария Сергеевна\SAM_4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1" y="3571876"/>
            <a:ext cx="3524275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928662" y="357166"/>
            <a:ext cx="4572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Двигательная  активность детей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прогулке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Users\111\Desktop\буклет про ЗОЖ\20190816_102947.jpg"/>
          <p:cNvPicPr>
            <a:picLocks noChangeAspect="1" noChangeArrowheads="1"/>
          </p:cNvPicPr>
          <p:nvPr/>
        </p:nvPicPr>
        <p:blipFill>
          <a:blip r:embed="rId4" cstate="print"/>
          <a:srcRect t="1822" b="18215"/>
          <a:stretch>
            <a:fillRect/>
          </a:stretch>
        </p:blipFill>
        <p:spPr bwMode="auto">
          <a:xfrm>
            <a:off x="5786446" y="286253"/>
            <a:ext cx="2294038" cy="3159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5" descr="C:\Users\111\Desktop\буклет про ЗОЖ\20190816_102416.jpg"/>
          <p:cNvPicPr>
            <a:picLocks noChangeAspect="1" noChangeArrowheads="1"/>
          </p:cNvPicPr>
          <p:nvPr/>
        </p:nvPicPr>
        <p:blipFill>
          <a:blip r:embed="rId5" cstate="print"/>
          <a:srcRect r="1329"/>
          <a:stretch>
            <a:fillRect/>
          </a:stretch>
        </p:blipFill>
        <p:spPr bwMode="auto">
          <a:xfrm>
            <a:off x="1000100" y="1071546"/>
            <a:ext cx="3313681" cy="2185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764</TotalTime>
  <Words>289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2</vt:lpstr>
      <vt:lpstr>МКДОУ "Детский сад №23 "Теремок"</vt:lpstr>
      <vt:lpstr> Здоровье – это не подарок, который человек получает один раз и на всю жизнь, а результат сознательного поведения каждого человека и всех в обществе. </vt:lpstr>
      <vt:lpstr>ЗОЖ:</vt:lpstr>
      <vt:lpstr>       </vt:lpstr>
      <vt:lpstr>Использование нетрадиционного физкультурного оборудования в работе  с детьми</vt:lpstr>
      <vt:lpstr>Слайд 6</vt:lpstr>
      <vt:lpstr>Игровой массаж</vt:lpstr>
      <vt:lpstr> </vt:lpstr>
      <vt:lpstr>Слайд 9</vt:lpstr>
      <vt:lpstr>Слайд 10</vt:lpstr>
      <vt:lpstr>Тематические  походы</vt:lpstr>
      <vt:lpstr>Воспитание  культурно-гигиенических навыков:</vt:lpstr>
      <vt:lpstr>Добрый доктор Айболит  в садике за всем следит…</vt:lpstr>
      <vt:lpstr>Формирование начальных представлений о здоровом образе жизни.</vt:lpstr>
      <vt:lpstr>Результативность</vt:lpstr>
      <vt:lpstr>СОВЕТЫ  РОДИТЕЛЯМ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– это не подарок, который человек получает один раз и на всю жизнь, а результат сознательного поведения каждого человека и всех в обществе.</dc:title>
  <dc:creator>Фёдор</dc:creator>
  <cp:lastModifiedBy>Admin</cp:lastModifiedBy>
  <cp:revision>135</cp:revision>
  <dcterms:created xsi:type="dcterms:W3CDTF">2013-03-26T04:46:39Z</dcterms:created>
  <dcterms:modified xsi:type="dcterms:W3CDTF">2020-07-06T10:23:05Z</dcterms:modified>
</cp:coreProperties>
</file>